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handoutMasterIdLst>
    <p:handoutMasterId r:id="rId57"/>
  </p:handoutMasterIdLst>
  <p:sldIdLst>
    <p:sldId id="256" r:id="rId2"/>
    <p:sldId id="266" r:id="rId3"/>
    <p:sldId id="276" r:id="rId4"/>
    <p:sldId id="260" r:id="rId5"/>
    <p:sldId id="302" r:id="rId6"/>
    <p:sldId id="278" r:id="rId7"/>
    <p:sldId id="303" r:id="rId8"/>
    <p:sldId id="279" r:id="rId9"/>
    <p:sldId id="304" r:id="rId10"/>
    <p:sldId id="280" r:id="rId11"/>
    <p:sldId id="305" r:id="rId12"/>
    <p:sldId id="281" r:id="rId13"/>
    <p:sldId id="327" r:id="rId14"/>
    <p:sldId id="282" r:id="rId15"/>
    <p:sldId id="307" r:id="rId16"/>
    <p:sldId id="283" r:id="rId17"/>
    <p:sldId id="308" r:id="rId18"/>
    <p:sldId id="323" r:id="rId19"/>
    <p:sldId id="324" r:id="rId20"/>
    <p:sldId id="284" r:id="rId21"/>
    <p:sldId id="309" r:id="rId22"/>
    <p:sldId id="285" r:id="rId23"/>
    <p:sldId id="310" r:id="rId24"/>
    <p:sldId id="286" r:id="rId25"/>
    <p:sldId id="311" r:id="rId26"/>
    <p:sldId id="287" r:id="rId27"/>
    <p:sldId id="312" r:id="rId28"/>
    <p:sldId id="288" r:id="rId29"/>
    <p:sldId id="313" r:id="rId30"/>
    <p:sldId id="289" r:id="rId31"/>
    <p:sldId id="290" r:id="rId32"/>
    <p:sldId id="314" r:id="rId33"/>
    <p:sldId id="291" r:id="rId34"/>
    <p:sldId id="325" r:id="rId35"/>
    <p:sldId id="326" r:id="rId36"/>
    <p:sldId id="292" r:id="rId37"/>
    <p:sldId id="316" r:id="rId38"/>
    <p:sldId id="293" r:id="rId39"/>
    <p:sldId id="315" r:id="rId40"/>
    <p:sldId id="294" r:id="rId41"/>
    <p:sldId id="317" r:id="rId42"/>
    <p:sldId id="295" r:id="rId43"/>
    <p:sldId id="318" r:id="rId44"/>
    <p:sldId id="296" r:id="rId45"/>
    <p:sldId id="319" r:id="rId46"/>
    <p:sldId id="297" r:id="rId47"/>
    <p:sldId id="320" r:id="rId48"/>
    <p:sldId id="298" r:id="rId49"/>
    <p:sldId id="321" r:id="rId50"/>
    <p:sldId id="299" r:id="rId51"/>
    <p:sldId id="322" r:id="rId52"/>
    <p:sldId id="300" r:id="rId53"/>
    <p:sldId id="301" r:id="rId54"/>
    <p:sldId id="328" r:id="rId5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78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06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9544E-2896-40AD-8C2E-7715E6A21C88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A5347-B3F0-4DFF-84E4-DF0AEBAD0E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4161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EF6C5-4A33-4C35-B257-7C894100A743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344828-B5EA-43D8-9539-C16ADB1C9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543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928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598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5868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955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973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159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932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017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06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03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77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274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378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204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830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827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" Target="../slides/slide4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2DFED-A5C2-4C96-94B4-7B0E8961F57D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  <p:sp>
        <p:nvSpPr>
          <p:cNvPr id="8" name="Action Button: Return 7">
            <a:hlinkClick r:id="rId18" action="ppaction://hlinksldjump" highlightClick="1"/>
          </p:cNvPr>
          <p:cNvSpPr/>
          <p:nvPr userDrawn="1"/>
        </p:nvSpPr>
        <p:spPr>
          <a:xfrm>
            <a:off x="11317182" y="6005737"/>
            <a:ext cx="581891" cy="581891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Action Button: Forward or Next 18">
            <a:hlinkClick r:id="" action="ppaction://hlinkshowjump?jump=nextslide" highlightClick="1"/>
          </p:cNvPr>
          <p:cNvSpPr/>
          <p:nvPr userDrawn="1"/>
        </p:nvSpPr>
        <p:spPr>
          <a:xfrm>
            <a:off x="11323320" y="4556760"/>
            <a:ext cx="579120" cy="5791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ction Button: Back or Previous 29">
            <a:hlinkClick r:id="" action="ppaction://hlinkshowjump?jump=previousslide" highlightClick="1"/>
          </p:cNvPr>
          <p:cNvSpPr/>
          <p:nvPr userDrawn="1"/>
        </p:nvSpPr>
        <p:spPr>
          <a:xfrm>
            <a:off x="11323320" y="5288280"/>
            <a:ext cx="579120" cy="5791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363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8.mp3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9.mp3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5.mp3"/><Relationship Id="rId2" Type="http://schemas.microsoft.com/office/2007/relationships/media" Target="../media/media15.mp3"/><Relationship Id="rId1" Type="http://schemas.openxmlformats.org/officeDocument/2006/relationships/video" Target="https://www.youtube.com/embed/RheuCvvNtRc?rel=0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video" Target="https://www.youtube.com/embed/CIbcFIOkIY4?rel=0" TargetMode="External"/><Relationship Id="rId2" Type="http://schemas.microsoft.com/office/2007/relationships/media" Target="../media/media17.mp3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8.mp3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p3"/><Relationship Id="rId1" Type="http://schemas.microsoft.com/office/2007/relationships/media" Target="../media/media20.mp3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p3"/><Relationship Id="rId1" Type="http://schemas.microsoft.com/office/2007/relationships/media" Target="../media/media21.mp3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p3"/><Relationship Id="rId1" Type="http://schemas.microsoft.com/office/2007/relationships/media" Target="../media/media22.mp3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p3"/><Relationship Id="rId1" Type="http://schemas.microsoft.com/office/2007/relationships/media" Target="../media/media23.mp3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p3"/><Relationship Id="rId1" Type="http://schemas.microsoft.com/office/2007/relationships/media" Target="../media/media24.mp3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p3"/><Relationship Id="rId1" Type="http://schemas.microsoft.com/office/2007/relationships/media" Target="../media/media25.mp3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p3"/><Relationship Id="rId1" Type="http://schemas.microsoft.com/office/2007/relationships/media" Target="../media/media26.mp3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media" Target="../media/media27.mp3"/><Relationship Id="rId2" Type="http://schemas.openxmlformats.org/officeDocument/2006/relationships/audio" Target="NULL" TargetMode="External"/><Relationship Id="rId1" Type="http://schemas.openxmlformats.org/officeDocument/2006/relationships/video" Target="https://www.youtube.com/embed/IfHycktgxPA?rel=0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video" Target="https://www.youtube.com/embed/mhMuHP4leXU?rel=0" TargetMode="External"/><Relationship Id="rId2" Type="http://schemas.microsoft.com/office/2007/relationships/media" Target="../media/media28.mp3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hyperlink" Target="Track%204%20Punjabi%20Urdu.pptx" TargetMode="External"/><Relationship Id="rId13" Type="http://schemas.openxmlformats.org/officeDocument/2006/relationships/hyperlink" Target="Track%209%20Altogether%20Full%20Run.pptx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Track%203%20Opening%20and%20Mandarin.pptx" TargetMode="External"/><Relationship Id="rId12" Type="http://schemas.openxmlformats.org/officeDocument/2006/relationships/hyperlink" Target="Track%208%20Portuguese.pptx" TargetMode="External"/><Relationship Id="rId2" Type="http://schemas.openxmlformats.org/officeDocument/2006/relationships/audio" Target="../media/media29.mp3"/><Relationship Id="rId1" Type="http://schemas.microsoft.com/office/2007/relationships/media" Target="../media/media29.mp3"/><Relationship Id="rId6" Type="http://schemas.openxmlformats.org/officeDocument/2006/relationships/hyperlink" Target="Track%202%20PreChorus.pptx" TargetMode="External"/><Relationship Id="rId11" Type="http://schemas.openxmlformats.org/officeDocument/2006/relationships/hyperlink" Target="Track%207%20Swahili.pptx" TargetMode="External"/><Relationship Id="rId5" Type="http://schemas.openxmlformats.org/officeDocument/2006/relationships/hyperlink" Target="Track%201%20Chorus.pptx" TargetMode="External"/><Relationship Id="rId10" Type="http://schemas.openxmlformats.org/officeDocument/2006/relationships/hyperlink" Target="Track%206%20Poland.pptx" TargetMode="External"/><Relationship Id="rId4" Type="http://schemas.openxmlformats.org/officeDocument/2006/relationships/image" Target="../media/image2.png"/><Relationship Id="rId9" Type="http://schemas.openxmlformats.org/officeDocument/2006/relationships/hyperlink" Target="Track%205%20Arabic.pptx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179DE42-5613-4B35-A1E6-6CCBAA13C74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898B32-3891-4C3A-8F58-C5969D2E9033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E4806D-B8F9-4679-A68A-9BD21C01A30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3C195FC1-B568-4C72-9902-34CB35DDD7A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4BE96B01-3929-432D-B8C2-ADBCB74C2EF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A6FCDE6-CDE2-4C51-B18E-A95CFB67971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9D2E8756-2465-473A-BA2A-2DB1D622474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26D99B-052A-4B03-AD5F-D9A69BF8FB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9136" y="1020871"/>
            <a:ext cx="6960759" cy="2849671"/>
          </a:xfrm>
        </p:spPr>
        <p:txBody>
          <a:bodyPr>
            <a:normAutofit/>
          </a:bodyPr>
          <a:lstStyle/>
          <a:p>
            <a:pPr algn="l"/>
            <a:r>
              <a:rPr lang="en-GB" sz="6000" dirty="0">
                <a:solidFill>
                  <a:srgbClr val="FFFFFF"/>
                </a:solidFill>
              </a:rPr>
              <a:t>We are Children of the World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73BC68-AAD1-423B-9395-3F283E83FA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48104" y="3962088"/>
            <a:ext cx="6112077" cy="118610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GB" dirty="0">
                <a:solidFill>
                  <a:srgbClr val="FFFFFF">
                    <a:alpha val="70000"/>
                  </a:srgbClr>
                </a:solidFill>
              </a:rPr>
              <a:t>Track 4</a:t>
            </a:r>
            <a:r>
              <a:rPr lang="en-GB" dirty="0" smtClean="0">
                <a:solidFill>
                  <a:srgbClr val="FFFFFF">
                    <a:alpha val="70000"/>
                  </a:srgbClr>
                </a:solidFill>
              </a:rPr>
              <a:t>: Punjabi/Urdu</a:t>
            </a:r>
          </a:p>
          <a:p>
            <a:pPr algn="l"/>
            <a:r>
              <a:rPr lang="en-GB" dirty="0" smtClean="0">
                <a:solidFill>
                  <a:srgbClr val="FFFFFF">
                    <a:alpha val="70000"/>
                  </a:srgbClr>
                </a:solidFill>
              </a:rPr>
              <a:t>A </a:t>
            </a:r>
            <a:r>
              <a:rPr lang="en-GB" dirty="0">
                <a:solidFill>
                  <a:srgbClr val="FFFFFF">
                    <a:alpha val="70000"/>
                  </a:srgbClr>
                </a:solidFill>
              </a:rPr>
              <a:t>multi-lingual music project celebrating the many languages of young people in this country</a:t>
            </a:r>
            <a:r>
              <a:rPr lang="en-GB" dirty="0" smtClean="0">
                <a:solidFill>
                  <a:srgbClr val="FFFFFF">
                    <a:alpha val="70000"/>
                  </a:srgbClr>
                </a:solidFill>
              </a:rPr>
              <a:t>.</a:t>
            </a:r>
          </a:p>
          <a:p>
            <a:pPr algn="l"/>
            <a:r>
              <a:rPr lang="en-GB" dirty="0" smtClean="0">
                <a:solidFill>
                  <a:srgbClr val="FFFFFF">
                    <a:alpha val="70000"/>
                  </a:srgbClr>
                </a:solidFill>
              </a:rPr>
              <a:t>Click to begin slide</a:t>
            </a:r>
            <a:endParaRPr lang="en-GB" dirty="0">
              <a:solidFill>
                <a:srgbClr val="FFFFFF">
                  <a:alpha val="70000"/>
                </a:srgbClr>
              </a:solidFill>
            </a:endParaRPr>
          </a:p>
          <a:p>
            <a:pPr algn="l"/>
            <a:endParaRPr lang="en-GB" dirty="0">
              <a:solidFill>
                <a:srgbClr val="FFFFFF">
                  <a:alpha val="7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9031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Punjabi 1.4</a:t>
            </a:r>
            <a:endParaRPr lang="en-GB" dirty="0"/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47" r="-3923"/>
          <a:stretch/>
        </p:blipFill>
        <p:spPr>
          <a:xfrm>
            <a:off x="677334" y="1930400"/>
            <a:ext cx="4476558" cy="169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41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Punjabi 1.4</a:t>
            </a:r>
            <a:endParaRPr lang="en-GB" dirty="0"/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47" r="-3923"/>
          <a:stretch/>
        </p:blipFill>
        <p:spPr>
          <a:xfrm>
            <a:off x="677334" y="1930400"/>
            <a:ext cx="4476558" cy="1691574"/>
          </a:xfrm>
          <a:prstGeom prst="rect">
            <a:avLst/>
          </a:prstGeom>
        </p:spPr>
      </p:pic>
      <p:pic>
        <p:nvPicPr>
          <p:cNvPr id="4" name="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85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450"/>
    </mc:Choice>
    <mc:Fallback xmlns="">
      <p:transition spd="slow" advClick="0" advTm="124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Punjabi 1.5</a:t>
            </a:r>
            <a:endParaRPr lang="en-GB" dirty="0"/>
          </a:p>
        </p:txBody>
      </p:sp>
      <p:pic>
        <p:nvPicPr>
          <p:cNvPr id="5" name="Content Placeholder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24"/>
          <a:stretch/>
        </p:blipFill>
        <p:spPr>
          <a:xfrm>
            <a:off x="677334" y="1930400"/>
            <a:ext cx="4476558" cy="1691574"/>
          </a:xfrm>
          <a:prstGeom prst="rect">
            <a:avLst/>
          </a:prstGeom>
        </p:spPr>
      </p:pic>
      <p:pic>
        <p:nvPicPr>
          <p:cNvPr id="6" name="Content Placeholder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47" r="-3923"/>
          <a:stretch/>
        </p:blipFill>
        <p:spPr>
          <a:xfrm>
            <a:off x="5069225" y="1930400"/>
            <a:ext cx="4476558" cy="169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98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Punjabi 1.5</a:t>
            </a:r>
            <a:endParaRPr lang="en-GB" dirty="0"/>
          </a:p>
        </p:txBody>
      </p:sp>
      <p:pic>
        <p:nvPicPr>
          <p:cNvPr id="5" name="Content Placeholder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24"/>
          <a:stretch/>
        </p:blipFill>
        <p:spPr>
          <a:xfrm>
            <a:off x="677334" y="1930400"/>
            <a:ext cx="4476558" cy="1691574"/>
          </a:xfrm>
          <a:prstGeom prst="rect">
            <a:avLst/>
          </a:prstGeom>
        </p:spPr>
      </p:pic>
      <p:pic>
        <p:nvPicPr>
          <p:cNvPr id="6" name="Content Placeholder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47" r="-3923"/>
          <a:stretch/>
        </p:blipFill>
        <p:spPr>
          <a:xfrm>
            <a:off x="5069225" y="1930400"/>
            <a:ext cx="4476558" cy="1691574"/>
          </a:xfrm>
          <a:prstGeom prst="rect">
            <a:avLst/>
          </a:prstGeom>
        </p:spPr>
      </p:pic>
      <p:pic>
        <p:nvPicPr>
          <p:cNvPr id="7" name="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8556" y="8441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68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700"/>
    </mc:Choice>
    <mc:Fallback xmlns="">
      <p:transition spd="slow" advClick="0" advTm="227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6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21475"/>
            <a:ext cx="8596668" cy="1320800"/>
          </a:xfrm>
        </p:spPr>
        <p:txBody>
          <a:bodyPr/>
          <a:lstStyle/>
          <a:p>
            <a:r>
              <a:rPr lang="en-GB" dirty="0" smtClean="0"/>
              <a:t>Punjabi 2.1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dirty="0" err="1"/>
              <a:t>Babee</a:t>
            </a:r>
            <a:r>
              <a:rPr lang="en-GB" sz="4800" dirty="0"/>
              <a:t> </a:t>
            </a:r>
            <a:r>
              <a:rPr lang="en-GB" sz="4800" dirty="0" err="1"/>
              <a:t>becki</a:t>
            </a:r>
            <a:r>
              <a:rPr lang="en-GB" sz="4800" dirty="0"/>
              <a:t> </a:t>
            </a:r>
            <a:r>
              <a:rPr lang="en-GB" sz="4800" dirty="0" err="1"/>
              <a:t>chatay</a:t>
            </a:r>
            <a:r>
              <a:rPr lang="en-GB" sz="4800" dirty="0"/>
              <a:t> </a:t>
            </a:r>
            <a:r>
              <a:rPr lang="en-GB" sz="4800" dirty="0" err="1" smtClean="0"/>
              <a:t>ghi</a:t>
            </a:r>
            <a:r>
              <a:rPr lang="en-GB" sz="4800" dirty="0" smtClean="0"/>
              <a:t>*</a:t>
            </a:r>
          </a:p>
          <a:p>
            <a:pPr marL="0" indent="0">
              <a:buNone/>
            </a:pPr>
            <a:endParaRPr lang="en-GB" sz="4800" dirty="0"/>
          </a:p>
          <a:p>
            <a:pPr marL="0" indent="0">
              <a:buNone/>
            </a:pPr>
            <a:endParaRPr lang="en-GB" sz="4800" dirty="0" smtClean="0"/>
          </a:p>
          <a:p>
            <a:pPr marL="0" indent="0">
              <a:buNone/>
            </a:pPr>
            <a:endParaRPr lang="en-GB" sz="4800" dirty="0" smtClean="0"/>
          </a:p>
          <a:p>
            <a:pPr marL="0" indent="0">
              <a:buNone/>
            </a:pPr>
            <a:r>
              <a:rPr lang="en-GB" sz="1000" dirty="0" smtClean="0"/>
              <a:t>*Phonetic spelling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73464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21475"/>
            <a:ext cx="8596668" cy="1320800"/>
          </a:xfrm>
        </p:spPr>
        <p:txBody>
          <a:bodyPr/>
          <a:lstStyle/>
          <a:p>
            <a:r>
              <a:rPr lang="en-GB" dirty="0" smtClean="0"/>
              <a:t>Punjabi 2.1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dirty="0" err="1"/>
              <a:t>Babee</a:t>
            </a:r>
            <a:r>
              <a:rPr lang="en-GB" sz="4800" dirty="0"/>
              <a:t> </a:t>
            </a:r>
            <a:r>
              <a:rPr lang="en-GB" sz="4800" dirty="0" err="1"/>
              <a:t>becki</a:t>
            </a:r>
            <a:r>
              <a:rPr lang="en-GB" sz="4800" dirty="0"/>
              <a:t> </a:t>
            </a:r>
            <a:r>
              <a:rPr lang="en-GB" sz="4800" dirty="0" err="1"/>
              <a:t>chatay</a:t>
            </a:r>
            <a:r>
              <a:rPr lang="en-GB" sz="4800" dirty="0"/>
              <a:t> </a:t>
            </a:r>
            <a:r>
              <a:rPr lang="en-GB" sz="4800" dirty="0" err="1" smtClean="0"/>
              <a:t>ghi</a:t>
            </a:r>
            <a:r>
              <a:rPr lang="en-GB" sz="4800" dirty="0" smtClean="0"/>
              <a:t>*</a:t>
            </a:r>
          </a:p>
          <a:p>
            <a:pPr marL="0" indent="0">
              <a:buNone/>
            </a:pPr>
            <a:endParaRPr lang="en-GB" sz="4800" dirty="0" smtClean="0"/>
          </a:p>
          <a:p>
            <a:pPr marL="0" indent="0">
              <a:buNone/>
            </a:pPr>
            <a:endParaRPr lang="en-GB" sz="4800" dirty="0" smtClean="0"/>
          </a:p>
          <a:p>
            <a:pPr marL="0" indent="0">
              <a:buNone/>
            </a:pPr>
            <a:endParaRPr lang="en-GB" sz="4800" dirty="0"/>
          </a:p>
          <a:p>
            <a:pPr marL="0" indent="0">
              <a:buNone/>
            </a:pPr>
            <a:r>
              <a:rPr lang="en-GB" sz="1000" dirty="0"/>
              <a:t>*Phonetic spelling</a:t>
            </a:r>
          </a:p>
          <a:p>
            <a:pPr marL="0" indent="0">
              <a:buNone/>
            </a:pPr>
            <a:endParaRPr lang="en-GB" sz="4800" dirty="0" smtClean="0"/>
          </a:p>
        </p:txBody>
      </p:sp>
      <p:pic>
        <p:nvPicPr>
          <p:cNvPr id="4" name="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6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6000"/>
    </mc:Choice>
    <mc:Fallback xmlns="">
      <p:transition spd="slow" advClick="0" advTm="1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Punjabi 2.2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dirty="0"/>
              <a:t>Nah-lay </a:t>
            </a:r>
            <a:r>
              <a:rPr lang="en-GB" sz="4800" dirty="0" err="1"/>
              <a:t>chhan</a:t>
            </a:r>
            <a:r>
              <a:rPr lang="en-GB" sz="4800" dirty="0"/>
              <a:t> </a:t>
            </a:r>
            <a:r>
              <a:rPr lang="en-GB" sz="4800" dirty="0" err="1"/>
              <a:t>katteghi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143775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Punjabi 2.2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dirty="0"/>
              <a:t>Nah-lay </a:t>
            </a:r>
            <a:r>
              <a:rPr lang="en-GB" sz="4800" dirty="0" err="1"/>
              <a:t>chhan</a:t>
            </a:r>
            <a:r>
              <a:rPr lang="en-GB" sz="4800" dirty="0"/>
              <a:t> </a:t>
            </a:r>
            <a:r>
              <a:rPr lang="en-GB" sz="4800" dirty="0" err="1"/>
              <a:t>katteghi</a:t>
            </a:r>
            <a:endParaRPr lang="en-GB" sz="4800" dirty="0"/>
          </a:p>
        </p:txBody>
      </p:sp>
      <p:pic>
        <p:nvPicPr>
          <p:cNvPr id="4" name="8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6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57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4000"/>
    </mc:Choice>
    <mc:Fallback xmlns="">
      <p:transition spd="slow" advClick="0" advTm="1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Punjabi 2.3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4800" dirty="0" err="1"/>
              <a:t>Babee</a:t>
            </a:r>
            <a:r>
              <a:rPr lang="en-GB" sz="4800" dirty="0"/>
              <a:t> </a:t>
            </a:r>
            <a:r>
              <a:rPr lang="en-GB" sz="4800" dirty="0" err="1"/>
              <a:t>becki</a:t>
            </a:r>
            <a:r>
              <a:rPr lang="en-GB" sz="4800" dirty="0"/>
              <a:t> </a:t>
            </a:r>
            <a:r>
              <a:rPr lang="en-GB" sz="4800" dirty="0" err="1"/>
              <a:t>chatay</a:t>
            </a:r>
            <a:r>
              <a:rPr lang="en-GB" sz="4800" dirty="0"/>
              <a:t> </a:t>
            </a:r>
            <a:r>
              <a:rPr lang="en-GB" sz="4800" dirty="0" err="1" smtClean="0"/>
              <a:t>ghi</a:t>
            </a:r>
            <a:endParaRPr lang="en-GB" sz="4800" dirty="0" smtClean="0"/>
          </a:p>
          <a:p>
            <a:pPr marL="0" indent="0">
              <a:buNone/>
            </a:pPr>
            <a:r>
              <a:rPr lang="en-GB" sz="4800" dirty="0"/>
              <a:t>Nah-lay </a:t>
            </a:r>
            <a:r>
              <a:rPr lang="en-GB" sz="4800" dirty="0" err="1"/>
              <a:t>chhan</a:t>
            </a:r>
            <a:r>
              <a:rPr lang="en-GB" sz="4800" dirty="0"/>
              <a:t> </a:t>
            </a:r>
            <a:r>
              <a:rPr lang="en-GB" sz="4800" dirty="0" err="1"/>
              <a:t>katteghi</a:t>
            </a:r>
            <a:endParaRPr lang="en-GB" sz="4800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500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Punjabi 2.3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4800" dirty="0" err="1"/>
              <a:t>Babee</a:t>
            </a:r>
            <a:r>
              <a:rPr lang="en-GB" sz="4800" dirty="0"/>
              <a:t> </a:t>
            </a:r>
            <a:r>
              <a:rPr lang="en-GB" sz="4800" dirty="0" err="1"/>
              <a:t>becki</a:t>
            </a:r>
            <a:r>
              <a:rPr lang="en-GB" sz="4800" dirty="0"/>
              <a:t> </a:t>
            </a:r>
            <a:r>
              <a:rPr lang="en-GB" sz="4800" dirty="0" err="1"/>
              <a:t>chatay</a:t>
            </a:r>
            <a:r>
              <a:rPr lang="en-GB" sz="4800" dirty="0"/>
              <a:t> </a:t>
            </a:r>
            <a:r>
              <a:rPr lang="en-GB" sz="4800" dirty="0" err="1" smtClean="0"/>
              <a:t>ghi</a:t>
            </a:r>
            <a:endParaRPr lang="en-GB" sz="4800" dirty="0" smtClean="0"/>
          </a:p>
          <a:p>
            <a:pPr marL="0" indent="0">
              <a:buNone/>
            </a:pPr>
            <a:r>
              <a:rPr lang="en-GB" sz="4800" dirty="0"/>
              <a:t>Nah-lay </a:t>
            </a:r>
            <a:r>
              <a:rPr lang="en-GB" sz="4800" dirty="0" err="1"/>
              <a:t>chhan</a:t>
            </a:r>
            <a:r>
              <a:rPr lang="en-GB" sz="4800" dirty="0"/>
              <a:t> </a:t>
            </a:r>
            <a:r>
              <a:rPr lang="en-GB" sz="4800" dirty="0" err="1"/>
              <a:t>katteghi</a:t>
            </a:r>
            <a:endParaRPr lang="en-GB" sz="4800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9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44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82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270"/>
    </mc:Choice>
    <mc:Fallback xmlns="">
      <p:transition spd="slow" advClick="0" advTm="112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179DE42-5613-4B35-A1E6-6CCBAA13C74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898B32-3891-4C3A-8F58-C5969D2E9033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E4806D-B8F9-4679-A68A-9BD21C01A30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3C195FC1-B568-4C72-9902-34CB35DDD7A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4BE96B01-3929-432D-B8C2-ADBCB74C2EF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A6FCDE6-CDE2-4C51-B18E-A95CFB67971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9D2E8756-2465-473A-BA2A-2DB1D622474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73BC68-AAD1-423B-9395-3F283E83FA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91524" y="467645"/>
            <a:ext cx="6997631" cy="1870344"/>
          </a:xfrm>
        </p:spPr>
        <p:txBody>
          <a:bodyPr>
            <a:normAutofit/>
          </a:bodyPr>
          <a:lstStyle/>
          <a:p>
            <a:pPr algn="l"/>
            <a:r>
              <a:rPr lang="en-GB" sz="3200" dirty="0">
                <a:solidFill>
                  <a:srgbClr val="FFFFFF">
                    <a:alpha val="70000"/>
                  </a:srgbClr>
                </a:solidFill>
              </a:rPr>
              <a:t>Track 4: Punjabi/Urdu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463" y="1278370"/>
            <a:ext cx="10058400" cy="492309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1017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6"/>
      </p14:showEvt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Punjabi 2.4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43" y="1683050"/>
            <a:ext cx="7573432" cy="2057687"/>
          </a:xfrm>
        </p:spPr>
      </p:pic>
    </p:spTree>
    <p:extLst>
      <p:ext uri="{BB962C8B-B14F-4D97-AF65-F5344CB8AC3E}">
        <p14:creationId xmlns:p14="http://schemas.microsoft.com/office/powerpoint/2010/main" val="35537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Punjabi 2.4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43" y="1683050"/>
            <a:ext cx="7573432" cy="2057687"/>
          </a:xfrm>
        </p:spPr>
      </p:pic>
      <p:pic>
        <p:nvPicPr>
          <p:cNvPr id="4" name="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58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9700"/>
    </mc:Choice>
    <mc:Fallback xmlns="">
      <p:transition spd="slow" advClick="0" advTm="197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Punjabi 3.1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"/>
          <a:stretch/>
        </p:blipFill>
        <p:spPr>
          <a:xfrm>
            <a:off x="798372" y="1930400"/>
            <a:ext cx="8298127" cy="1943371"/>
          </a:xfrm>
        </p:spPr>
      </p:pic>
    </p:spTree>
    <p:extLst>
      <p:ext uri="{BB962C8B-B14F-4D97-AF65-F5344CB8AC3E}">
        <p14:creationId xmlns:p14="http://schemas.microsoft.com/office/powerpoint/2010/main" val="37790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Punjabi 3.1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"/>
          <a:stretch/>
        </p:blipFill>
        <p:spPr>
          <a:xfrm>
            <a:off x="798372" y="1930400"/>
            <a:ext cx="8298127" cy="1943371"/>
          </a:xfrm>
        </p:spPr>
      </p:pic>
      <p:pic>
        <p:nvPicPr>
          <p:cNvPr id="3" name="1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2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1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150"/>
    </mc:Choice>
    <mc:Fallback xmlns="">
      <p:transition spd="slow" advClick="0" advTm="20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Punjabi 3.2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90" y="2447963"/>
            <a:ext cx="8596312" cy="1620390"/>
          </a:xfrm>
        </p:spPr>
      </p:pic>
    </p:spTree>
    <p:extLst>
      <p:ext uri="{BB962C8B-B14F-4D97-AF65-F5344CB8AC3E}">
        <p14:creationId xmlns:p14="http://schemas.microsoft.com/office/powerpoint/2010/main" val="324117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Punjabi 3.2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90" y="2447963"/>
            <a:ext cx="8596312" cy="1620390"/>
          </a:xfrm>
        </p:spPr>
      </p:pic>
      <p:pic>
        <p:nvPicPr>
          <p:cNvPr id="3" name="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96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8800"/>
    </mc:Choice>
    <mc:Fallback xmlns="">
      <p:transition spd="slow" advClick="0" advTm="188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Punjabi 3.3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"/>
          <a:stretch/>
        </p:blipFill>
        <p:spPr>
          <a:xfrm>
            <a:off x="724394" y="2025541"/>
            <a:ext cx="8498057" cy="1705213"/>
          </a:xfrm>
        </p:spPr>
      </p:pic>
    </p:spTree>
    <p:extLst>
      <p:ext uri="{BB962C8B-B14F-4D97-AF65-F5344CB8AC3E}">
        <p14:creationId xmlns:p14="http://schemas.microsoft.com/office/powerpoint/2010/main" val="164159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Punjabi 3.3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"/>
          <a:stretch/>
        </p:blipFill>
        <p:spPr>
          <a:xfrm>
            <a:off x="724394" y="2025541"/>
            <a:ext cx="8498057" cy="1705213"/>
          </a:xfrm>
        </p:spPr>
      </p:pic>
      <p:pic>
        <p:nvPicPr>
          <p:cNvPr id="3" name="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18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7700"/>
    </mc:Choice>
    <mc:Fallback xmlns="">
      <p:transition spd="slow" advClick="0" advTm="177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Punjabi 3.4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930400"/>
            <a:ext cx="8428884" cy="1810327"/>
          </a:xfrm>
        </p:spPr>
      </p:pic>
    </p:spTree>
    <p:extLst>
      <p:ext uri="{BB962C8B-B14F-4D97-AF65-F5344CB8AC3E}">
        <p14:creationId xmlns:p14="http://schemas.microsoft.com/office/powerpoint/2010/main" val="403433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Punjabi 3.4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930400"/>
            <a:ext cx="8428884" cy="1810327"/>
          </a:xfrm>
        </p:spPr>
      </p:pic>
      <p:pic>
        <p:nvPicPr>
          <p:cNvPr id="3" name="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67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7590"/>
    </mc:Choice>
    <mc:Fallback xmlns="">
      <p:transition spd="slow" advClick="0" advTm="175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179DE42-5613-4B35-A1E6-6CCBAA13C74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898B32-3891-4C3A-8F58-C5969D2E9033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E4806D-B8F9-4679-A68A-9BD21C01A30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3C195FC1-B568-4C72-9902-34CB35DDD7A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4BE96B01-3929-432D-B8C2-ADBCB74C2EF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A6FCDE6-CDE2-4C51-B18E-A95CFB67971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9D2E8756-2465-473A-BA2A-2DB1D622474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73BC68-AAD1-423B-9395-3F283E83FA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28686" y="459524"/>
            <a:ext cx="6112077" cy="1186108"/>
          </a:xfrm>
        </p:spPr>
        <p:txBody>
          <a:bodyPr>
            <a:normAutofit/>
          </a:bodyPr>
          <a:lstStyle/>
          <a:p>
            <a:pPr algn="l"/>
            <a:r>
              <a:rPr lang="en-GB" sz="3200" dirty="0">
                <a:solidFill>
                  <a:srgbClr val="FFFFFF">
                    <a:alpha val="70000"/>
                  </a:srgbClr>
                </a:solidFill>
              </a:rPr>
              <a:t>Track 4: Punjabi/Urdu</a:t>
            </a:r>
          </a:p>
        </p:txBody>
      </p:sp>
      <p:pic>
        <p:nvPicPr>
          <p:cNvPr id="5" name="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6220" y="1165111"/>
            <a:ext cx="609600" cy="609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764" y="1303308"/>
            <a:ext cx="10058400" cy="492309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1528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8000"/>
    </mc:Choice>
    <mc:Fallback xmlns="">
      <p:transition spd="slow" advClick="0" advTm="1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6"/>
      </p14:showEvtLst>
    </p:ext>
  </p:extLs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heuCvvNtRc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77334" y="1062471"/>
            <a:ext cx="8799175" cy="4949536"/>
          </a:xfrm>
          <a:prstGeom prst="rect">
            <a:avLst/>
          </a:prstGeom>
        </p:spPr>
      </p:pic>
      <p:pic>
        <p:nvPicPr>
          <p:cNvPr id="2" name="1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7334" y="2895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58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Punjabi 5.1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90" y="2066920"/>
            <a:ext cx="8596312" cy="1907465"/>
          </a:xfrm>
        </p:spPr>
      </p:pic>
    </p:spTree>
    <p:extLst>
      <p:ext uri="{BB962C8B-B14F-4D97-AF65-F5344CB8AC3E}">
        <p14:creationId xmlns:p14="http://schemas.microsoft.com/office/powerpoint/2010/main" val="211619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Punjabi 5.1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90" y="2066920"/>
            <a:ext cx="8596312" cy="1907465"/>
          </a:xfrm>
        </p:spPr>
      </p:pic>
      <p:pic>
        <p:nvPicPr>
          <p:cNvPr id="4" name="1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44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4010"/>
    </mc:Choice>
    <mc:Fallback xmlns="">
      <p:transition spd="slow" advClick="0" advTm="240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17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9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5434" y="345374"/>
            <a:ext cx="609600" cy="609600"/>
          </a:xfrm>
          <a:prstGeom prst="rect">
            <a:avLst/>
          </a:prstGeom>
        </p:spPr>
      </p:pic>
      <p:pic>
        <p:nvPicPr>
          <p:cNvPr id="7" name="CIbcFIOkIY4"/>
          <p:cNvPicPr>
            <a:picLocks noRot="1" noChangeAspect="1"/>
          </p:cNvPicPr>
          <p:nvPr>
            <a:videoFile r:link="rId3"/>
          </p:nvPr>
        </p:nvPicPr>
        <p:blipFill>
          <a:blip r:embed="rId6"/>
          <a:stretch>
            <a:fillRect/>
          </a:stretch>
        </p:blipFill>
        <p:spPr>
          <a:xfrm>
            <a:off x="625434" y="954974"/>
            <a:ext cx="8689220" cy="488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25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Urdu 1.0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480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Urdu 1.0</a:t>
            </a:r>
            <a:endParaRPr lang="en-GB" dirty="0"/>
          </a:p>
        </p:txBody>
      </p:sp>
      <p:pic>
        <p:nvPicPr>
          <p:cNvPr id="4" name="18">
            <a:hlinkClick r:id="" action="ppaction://media"/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r:embed="rId2">
                  <p14:trim st="130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72013" y="37957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207732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7000"/>
    </mc:Choice>
    <mc:Fallback xmlns="">
      <p:transition spd="slow" advClick="0" advTm="1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Urdu 1.1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dirty="0" err="1" smtClean="0"/>
              <a:t>Ek</a:t>
            </a:r>
            <a:r>
              <a:rPr lang="en-GB" sz="4800" dirty="0" smtClean="0"/>
              <a:t> </a:t>
            </a:r>
            <a:r>
              <a:rPr lang="en-GB" sz="4800" dirty="0" err="1" smtClean="0"/>
              <a:t>pyasa</a:t>
            </a:r>
            <a:r>
              <a:rPr lang="en-GB" sz="4800" dirty="0" smtClean="0"/>
              <a:t> </a:t>
            </a:r>
            <a:r>
              <a:rPr lang="en-GB" sz="4800" dirty="0" err="1"/>
              <a:t>kawa</a:t>
            </a:r>
            <a:r>
              <a:rPr lang="en-GB" sz="4800" dirty="0"/>
              <a:t> </a:t>
            </a:r>
            <a:r>
              <a:rPr lang="en-GB" sz="4800" dirty="0" err="1"/>
              <a:t>tha</a:t>
            </a:r>
            <a:r>
              <a:rPr lang="en-GB" sz="4800" dirty="0"/>
              <a:t> </a:t>
            </a:r>
            <a:endParaRPr lang="en-GB" sz="4800" dirty="0" smtClean="0"/>
          </a:p>
          <a:p>
            <a:pPr marL="0" indent="0">
              <a:buNone/>
            </a:pPr>
            <a:r>
              <a:rPr lang="en-GB" sz="4800" dirty="0" smtClean="0"/>
              <a:t>Jug </a:t>
            </a:r>
            <a:r>
              <a:rPr lang="en-GB" sz="4800" dirty="0" err="1"/>
              <a:t>mein</a:t>
            </a:r>
            <a:r>
              <a:rPr lang="en-GB" sz="4800" dirty="0"/>
              <a:t> </a:t>
            </a:r>
            <a:r>
              <a:rPr lang="en-GB" sz="4800" dirty="0" err="1"/>
              <a:t>thoda</a:t>
            </a:r>
            <a:r>
              <a:rPr lang="en-GB" sz="4800" dirty="0"/>
              <a:t> </a:t>
            </a:r>
            <a:r>
              <a:rPr lang="en-GB" sz="4800" dirty="0" err="1"/>
              <a:t>pani</a:t>
            </a:r>
            <a:r>
              <a:rPr lang="en-GB" sz="4800" dirty="0"/>
              <a:t> </a:t>
            </a:r>
            <a:r>
              <a:rPr lang="en-GB" sz="4800" dirty="0" err="1" smtClean="0"/>
              <a:t>tha</a:t>
            </a:r>
            <a:r>
              <a:rPr lang="en-GB" sz="4800" dirty="0" smtClean="0"/>
              <a:t>*</a:t>
            </a:r>
          </a:p>
          <a:p>
            <a:pPr marL="0" indent="0">
              <a:buNone/>
            </a:pPr>
            <a:endParaRPr lang="en-GB" sz="4800" dirty="0"/>
          </a:p>
          <a:p>
            <a:pPr marL="0" indent="0">
              <a:buNone/>
            </a:pPr>
            <a:r>
              <a:rPr lang="en-GB" sz="1000" dirty="0" smtClean="0"/>
              <a:t>*phonetic spelling</a:t>
            </a:r>
          </a:p>
          <a:p>
            <a:pPr marL="0" indent="0">
              <a:buNone/>
            </a:pP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368344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Urdu 1.1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dirty="0" err="1" smtClean="0"/>
              <a:t>Ek</a:t>
            </a:r>
            <a:r>
              <a:rPr lang="en-GB" sz="4800" dirty="0" smtClean="0"/>
              <a:t> </a:t>
            </a:r>
            <a:r>
              <a:rPr lang="en-GB" sz="4800" dirty="0" err="1" smtClean="0"/>
              <a:t>pyasa</a:t>
            </a:r>
            <a:r>
              <a:rPr lang="en-GB" sz="4800" dirty="0" smtClean="0"/>
              <a:t> </a:t>
            </a:r>
            <a:r>
              <a:rPr lang="en-GB" sz="4800" dirty="0" err="1"/>
              <a:t>kawa</a:t>
            </a:r>
            <a:r>
              <a:rPr lang="en-GB" sz="4800" dirty="0"/>
              <a:t> </a:t>
            </a:r>
            <a:r>
              <a:rPr lang="en-GB" sz="4800" dirty="0" err="1"/>
              <a:t>tha</a:t>
            </a:r>
            <a:r>
              <a:rPr lang="en-GB" sz="4800" dirty="0"/>
              <a:t> </a:t>
            </a:r>
            <a:endParaRPr lang="en-GB" sz="4800" dirty="0" smtClean="0"/>
          </a:p>
          <a:p>
            <a:pPr marL="0" indent="0">
              <a:buNone/>
            </a:pPr>
            <a:r>
              <a:rPr lang="en-GB" sz="4800" dirty="0" smtClean="0"/>
              <a:t>Jug </a:t>
            </a:r>
            <a:r>
              <a:rPr lang="en-GB" sz="4800" dirty="0" err="1"/>
              <a:t>mein</a:t>
            </a:r>
            <a:r>
              <a:rPr lang="en-GB" sz="4800" dirty="0"/>
              <a:t> </a:t>
            </a:r>
            <a:r>
              <a:rPr lang="en-GB" sz="4800" dirty="0" err="1"/>
              <a:t>thoda</a:t>
            </a:r>
            <a:r>
              <a:rPr lang="en-GB" sz="4800" dirty="0"/>
              <a:t> </a:t>
            </a:r>
            <a:r>
              <a:rPr lang="en-GB" sz="4800" dirty="0" err="1"/>
              <a:t>pani</a:t>
            </a:r>
            <a:r>
              <a:rPr lang="en-GB" sz="4800" dirty="0"/>
              <a:t> </a:t>
            </a:r>
            <a:r>
              <a:rPr lang="en-GB" sz="4800" dirty="0" err="1" smtClean="0"/>
              <a:t>tha</a:t>
            </a:r>
            <a:r>
              <a:rPr lang="en-GB" sz="4800" dirty="0" smtClean="0"/>
              <a:t>*</a:t>
            </a:r>
          </a:p>
          <a:p>
            <a:pPr marL="0" indent="0">
              <a:buNone/>
            </a:pPr>
            <a:endParaRPr lang="en-GB" sz="4800" dirty="0" smtClean="0"/>
          </a:p>
          <a:p>
            <a:pPr marL="0" indent="0">
              <a:buNone/>
            </a:pPr>
            <a:endParaRPr lang="en-GB" sz="4800" dirty="0"/>
          </a:p>
          <a:p>
            <a:pPr marL="0" indent="0">
              <a:buNone/>
            </a:pPr>
            <a:r>
              <a:rPr lang="en-GB" sz="1000" dirty="0"/>
              <a:t>*phonetic spelling</a:t>
            </a:r>
          </a:p>
          <a:p>
            <a:pPr marL="0" indent="0">
              <a:buNone/>
            </a:pPr>
            <a:endParaRPr lang="en-GB" sz="4800" dirty="0"/>
          </a:p>
        </p:txBody>
      </p:sp>
      <p:pic>
        <p:nvPicPr>
          <p:cNvPr id="5" name="1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23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8600"/>
    </mc:Choice>
    <mc:Fallback xmlns="">
      <p:transition spd="slow" advClick="0" advTm="186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Urdu 1.2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930399"/>
            <a:ext cx="6924922" cy="1560945"/>
          </a:xfrm>
        </p:spPr>
      </p:pic>
    </p:spTree>
    <p:extLst>
      <p:ext uri="{BB962C8B-B14F-4D97-AF65-F5344CB8AC3E}">
        <p14:creationId xmlns:p14="http://schemas.microsoft.com/office/powerpoint/2010/main" val="83850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Urdu 1.2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930399"/>
            <a:ext cx="6924922" cy="1560945"/>
          </a:xfrm>
        </p:spPr>
      </p:pic>
      <p:pic>
        <p:nvPicPr>
          <p:cNvPr id="3" name="2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63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9800"/>
    </mc:Choice>
    <mc:Fallback xmlns="">
      <p:transition spd="slow" advClick="0" advTm="198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Punjabi 1.1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dirty="0"/>
              <a:t>Ala-la-</a:t>
            </a:r>
            <a:r>
              <a:rPr lang="en-GB" sz="4800" dirty="0" err="1"/>
              <a:t>ra</a:t>
            </a:r>
            <a:r>
              <a:rPr lang="en-GB" sz="4800" dirty="0"/>
              <a:t> </a:t>
            </a:r>
            <a:endParaRPr lang="en-GB" sz="4800" dirty="0" smtClean="0"/>
          </a:p>
          <a:p>
            <a:pPr marL="0" indent="0">
              <a:buNone/>
            </a:pPr>
            <a:r>
              <a:rPr lang="en-GB" sz="4800" dirty="0" err="1" smtClean="0"/>
              <a:t>ba</a:t>
            </a:r>
            <a:r>
              <a:rPr lang="en-GB" sz="4800" dirty="0" smtClean="0"/>
              <a:t>-la-</a:t>
            </a:r>
            <a:r>
              <a:rPr lang="en-GB" sz="4800" dirty="0" err="1" smtClean="0"/>
              <a:t>ra</a:t>
            </a:r>
            <a:r>
              <a:rPr lang="en-GB" sz="4800" dirty="0" smtClean="0"/>
              <a:t> </a:t>
            </a:r>
          </a:p>
          <a:p>
            <a:pPr marL="0" indent="0">
              <a:buNone/>
            </a:pPr>
            <a:r>
              <a:rPr lang="en-GB" sz="4800" dirty="0" err="1" smtClean="0"/>
              <a:t>babay</a:t>
            </a:r>
            <a:r>
              <a:rPr lang="en-GB" sz="4800" dirty="0" smtClean="0"/>
              <a:t> </a:t>
            </a:r>
            <a:r>
              <a:rPr lang="en-GB" sz="4800" dirty="0" err="1"/>
              <a:t>dee</a:t>
            </a:r>
            <a:r>
              <a:rPr lang="en-GB" sz="4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95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Urdu 1.3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1930400"/>
            <a:ext cx="6803677" cy="1513444"/>
          </a:xfrm>
        </p:spPr>
      </p:pic>
    </p:spTree>
    <p:extLst>
      <p:ext uri="{BB962C8B-B14F-4D97-AF65-F5344CB8AC3E}">
        <p14:creationId xmlns:p14="http://schemas.microsoft.com/office/powerpoint/2010/main" val="2855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Urdu 1.3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1930400"/>
            <a:ext cx="6803677" cy="1513444"/>
          </a:xfrm>
        </p:spPr>
      </p:pic>
      <p:pic>
        <p:nvPicPr>
          <p:cNvPr id="3" name="2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19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50"/>
    </mc:Choice>
    <mc:Fallback xmlns="">
      <p:transition spd="slow" advClick="0" advTm="200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Urdu 1.4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2" y="1639225"/>
            <a:ext cx="6803677" cy="1533615"/>
          </a:xfr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2" y="3117933"/>
            <a:ext cx="6803677" cy="151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93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Urdu 1.4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2" y="1639225"/>
            <a:ext cx="6803677" cy="1533615"/>
          </a:xfr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2" y="3117933"/>
            <a:ext cx="6803677" cy="1513444"/>
          </a:xfrm>
          <a:prstGeom prst="rect">
            <a:avLst/>
          </a:prstGeom>
        </p:spPr>
      </p:pic>
      <p:pic>
        <p:nvPicPr>
          <p:cNvPr id="3" name="2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93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6500"/>
    </mc:Choice>
    <mc:Fallback xmlns="">
      <p:transition spd="slow" advClick="0" advTm="16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Urdu 2.1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dirty="0"/>
              <a:t>Kawa </a:t>
            </a:r>
            <a:r>
              <a:rPr lang="en-GB" sz="4800" dirty="0" err="1"/>
              <a:t>dala</a:t>
            </a:r>
            <a:r>
              <a:rPr lang="en-GB" sz="4800" dirty="0"/>
              <a:t> </a:t>
            </a:r>
            <a:r>
              <a:rPr lang="en-GB" sz="4800" dirty="0" err="1"/>
              <a:t>kankar</a:t>
            </a:r>
            <a:r>
              <a:rPr lang="en-GB" sz="4800" dirty="0"/>
              <a:t> </a:t>
            </a:r>
            <a:endParaRPr lang="en-GB" sz="4800" dirty="0" smtClean="0"/>
          </a:p>
          <a:p>
            <a:pPr marL="0" indent="0">
              <a:buNone/>
            </a:pPr>
            <a:r>
              <a:rPr lang="en-GB" sz="4800" dirty="0" err="1" smtClean="0"/>
              <a:t>Pani</a:t>
            </a:r>
            <a:r>
              <a:rPr lang="en-GB" sz="4800" dirty="0" smtClean="0"/>
              <a:t> </a:t>
            </a:r>
            <a:r>
              <a:rPr lang="en-GB" sz="4800" dirty="0" err="1"/>
              <a:t>aya</a:t>
            </a:r>
            <a:r>
              <a:rPr lang="en-GB" sz="4800" dirty="0"/>
              <a:t> </a:t>
            </a:r>
            <a:r>
              <a:rPr lang="en-GB" sz="4800" dirty="0" err="1"/>
              <a:t>upar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159145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Urdu 2.1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dirty="0"/>
              <a:t>Kawa </a:t>
            </a:r>
            <a:r>
              <a:rPr lang="en-GB" sz="4800" dirty="0" err="1"/>
              <a:t>dala</a:t>
            </a:r>
            <a:r>
              <a:rPr lang="en-GB" sz="4800" dirty="0"/>
              <a:t> </a:t>
            </a:r>
            <a:r>
              <a:rPr lang="en-GB" sz="4800" dirty="0" err="1"/>
              <a:t>kankar</a:t>
            </a:r>
            <a:r>
              <a:rPr lang="en-GB" sz="4800" dirty="0"/>
              <a:t> </a:t>
            </a:r>
            <a:endParaRPr lang="en-GB" sz="4800" dirty="0" smtClean="0"/>
          </a:p>
          <a:p>
            <a:pPr marL="0" indent="0">
              <a:buNone/>
            </a:pPr>
            <a:r>
              <a:rPr lang="en-GB" sz="4800" dirty="0" err="1" smtClean="0"/>
              <a:t>Pani</a:t>
            </a:r>
            <a:r>
              <a:rPr lang="en-GB" sz="4800" dirty="0" smtClean="0"/>
              <a:t> </a:t>
            </a:r>
            <a:r>
              <a:rPr lang="en-GB" sz="4800" dirty="0" err="1"/>
              <a:t>aya</a:t>
            </a:r>
            <a:r>
              <a:rPr lang="en-GB" sz="4800" dirty="0"/>
              <a:t> </a:t>
            </a:r>
            <a:r>
              <a:rPr lang="en-GB" sz="4800" dirty="0" err="1"/>
              <a:t>upar</a:t>
            </a:r>
            <a:endParaRPr lang="en-GB" sz="4800" dirty="0"/>
          </a:p>
        </p:txBody>
      </p:sp>
      <p:pic>
        <p:nvPicPr>
          <p:cNvPr id="4" name="2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06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8900"/>
    </mc:Choice>
    <mc:Fallback xmlns="">
      <p:transition spd="slow" advClick="0" advTm="189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Urdu 2.2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Kawa </a:t>
            </a:r>
            <a:r>
              <a:rPr lang="en-GB" dirty="0" err="1"/>
              <a:t>dala</a:t>
            </a:r>
            <a:r>
              <a:rPr lang="en-GB" dirty="0"/>
              <a:t> </a:t>
            </a:r>
            <a:r>
              <a:rPr lang="en-GB" dirty="0" err="1"/>
              <a:t>kankar</a:t>
            </a:r>
            <a:r>
              <a:rPr lang="en-GB" dirty="0"/>
              <a:t> </a:t>
            </a:r>
            <a:r>
              <a:rPr lang="en-GB" dirty="0" err="1"/>
              <a:t>Pani</a:t>
            </a:r>
            <a:r>
              <a:rPr lang="en-GB" dirty="0"/>
              <a:t> </a:t>
            </a:r>
            <a:r>
              <a:rPr lang="en-GB" dirty="0" err="1"/>
              <a:t>aya</a:t>
            </a:r>
            <a:r>
              <a:rPr lang="en-GB" dirty="0"/>
              <a:t> </a:t>
            </a:r>
            <a:r>
              <a:rPr lang="en-GB" dirty="0" err="1" smtClean="0"/>
              <a:t>upar</a:t>
            </a:r>
            <a:r>
              <a:rPr lang="en-GB" dirty="0" smtClean="0"/>
              <a:t> MUSIC</a:t>
            </a:r>
            <a:endParaRPr lang="en-GB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930400"/>
            <a:ext cx="6422203" cy="179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48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Urdu 2.2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Kawa </a:t>
            </a:r>
            <a:r>
              <a:rPr lang="en-GB" dirty="0" err="1"/>
              <a:t>dala</a:t>
            </a:r>
            <a:r>
              <a:rPr lang="en-GB" dirty="0"/>
              <a:t> </a:t>
            </a:r>
            <a:r>
              <a:rPr lang="en-GB" dirty="0" err="1"/>
              <a:t>kankar</a:t>
            </a:r>
            <a:r>
              <a:rPr lang="en-GB" dirty="0"/>
              <a:t> </a:t>
            </a:r>
            <a:r>
              <a:rPr lang="en-GB" dirty="0" err="1"/>
              <a:t>Pani</a:t>
            </a:r>
            <a:r>
              <a:rPr lang="en-GB" dirty="0"/>
              <a:t> </a:t>
            </a:r>
            <a:r>
              <a:rPr lang="en-GB" dirty="0" err="1"/>
              <a:t>aya</a:t>
            </a:r>
            <a:r>
              <a:rPr lang="en-GB" dirty="0"/>
              <a:t> </a:t>
            </a:r>
            <a:r>
              <a:rPr lang="en-GB" dirty="0" err="1" smtClean="0"/>
              <a:t>upar</a:t>
            </a:r>
            <a:r>
              <a:rPr lang="en-GB" dirty="0" smtClean="0"/>
              <a:t> MUSIC</a:t>
            </a:r>
            <a:endParaRPr lang="en-GB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930400"/>
            <a:ext cx="6422203" cy="1797603"/>
          </a:xfrm>
          <a:prstGeom prst="rect">
            <a:avLst/>
          </a:prstGeom>
        </p:spPr>
      </p:pic>
      <p:pic>
        <p:nvPicPr>
          <p:cNvPr id="6" name="2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68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8550"/>
    </mc:Choice>
    <mc:Fallback xmlns="">
      <p:transition spd="slow" advClick="0" advTm="185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Urdu 2.3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753254"/>
            <a:ext cx="7690331" cy="1559961"/>
          </a:xfrm>
        </p:spPr>
      </p:pic>
    </p:spTree>
    <p:extLst>
      <p:ext uri="{BB962C8B-B14F-4D97-AF65-F5344CB8AC3E}">
        <p14:creationId xmlns:p14="http://schemas.microsoft.com/office/powerpoint/2010/main" val="254132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Urdu 2.3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753254"/>
            <a:ext cx="7690331" cy="1559961"/>
          </a:xfrm>
        </p:spPr>
      </p:pic>
      <p:pic>
        <p:nvPicPr>
          <p:cNvPr id="3" name="2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0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8440"/>
    </mc:Choice>
    <mc:Fallback xmlns="">
      <p:transition spd="slow" advClick="0" advTm="184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Punjabi 1.1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dirty="0"/>
              <a:t>Ala-la-</a:t>
            </a:r>
            <a:r>
              <a:rPr lang="en-GB" sz="4800" dirty="0" err="1"/>
              <a:t>ra</a:t>
            </a:r>
            <a:r>
              <a:rPr lang="en-GB" sz="4800" dirty="0"/>
              <a:t> </a:t>
            </a:r>
            <a:endParaRPr lang="en-GB" sz="4800" dirty="0" smtClean="0"/>
          </a:p>
          <a:p>
            <a:pPr marL="0" indent="0">
              <a:buNone/>
            </a:pPr>
            <a:r>
              <a:rPr lang="en-GB" sz="4800" dirty="0" err="1" smtClean="0"/>
              <a:t>ba</a:t>
            </a:r>
            <a:r>
              <a:rPr lang="en-GB" sz="4800" dirty="0" smtClean="0"/>
              <a:t>-la-</a:t>
            </a:r>
            <a:r>
              <a:rPr lang="en-GB" sz="4800" dirty="0" err="1" smtClean="0"/>
              <a:t>ra</a:t>
            </a:r>
            <a:r>
              <a:rPr lang="en-GB" sz="4800" dirty="0" smtClean="0"/>
              <a:t> </a:t>
            </a:r>
          </a:p>
          <a:p>
            <a:pPr marL="0" indent="0">
              <a:buNone/>
            </a:pPr>
            <a:r>
              <a:rPr lang="en-GB" sz="4800" dirty="0" err="1" smtClean="0"/>
              <a:t>babay</a:t>
            </a:r>
            <a:r>
              <a:rPr lang="en-GB" sz="4800" dirty="0" smtClean="0"/>
              <a:t> </a:t>
            </a:r>
            <a:r>
              <a:rPr lang="en-GB" sz="4800" dirty="0" err="1"/>
              <a:t>dee</a:t>
            </a:r>
            <a:r>
              <a:rPr lang="en-GB" sz="4800" dirty="0"/>
              <a:t> </a:t>
            </a:r>
          </a:p>
        </p:txBody>
      </p:sp>
      <p:pic>
        <p:nvPicPr>
          <p:cNvPr id="5" name="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03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500"/>
    </mc:Choice>
    <mc:Fallback xmlns="">
      <p:transition spd="slow" advClick="0" advTm="13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Urdu 2.4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1772309"/>
            <a:ext cx="8164463" cy="1624034"/>
          </a:xfrm>
        </p:spPr>
      </p:pic>
    </p:spTree>
    <p:extLst>
      <p:ext uri="{BB962C8B-B14F-4D97-AF65-F5344CB8AC3E}">
        <p14:creationId xmlns:p14="http://schemas.microsoft.com/office/powerpoint/2010/main" val="355411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Urdu 2.4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1772309"/>
            <a:ext cx="8164463" cy="1624034"/>
          </a:xfrm>
        </p:spPr>
      </p:pic>
      <p:pic>
        <p:nvPicPr>
          <p:cNvPr id="3" name="2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65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9740"/>
    </mc:Choice>
    <mc:Fallback xmlns="">
      <p:transition spd="slow" advClick="0" advTm="197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fHycktgxPA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72534" y="799306"/>
            <a:ext cx="9080224" cy="5107626"/>
          </a:xfrm>
          <a:prstGeom prst="rect">
            <a:avLst/>
          </a:prstGeom>
        </p:spPr>
      </p:pic>
      <p:pic>
        <p:nvPicPr>
          <p:cNvPr id="4" name="2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1352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72534" y="1897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46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8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2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2534" y="499753"/>
            <a:ext cx="609600" cy="609600"/>
          </a:xfrm>
          <a:prstGeom prst="rect">
            <a:avLst/>
          </a:prstGeom>
        </p:spPr>
      </p:pic>
      <p:pic>
        <p:nvPicPr>
          <p:cNvPr id="7" name="mhMuHP4leXU"/>
          <p:cNvPicPr>
            <a:picLocks noRot="1" noChangeAspect="1"/>
          </p:cNvPicPr>
          <p:nvPr>
            <a:videoFile r:link="rId3"/>
          </p:nvPr>
        </p:nvPicPr>
        <p:blipFill>
          <a:blip r:embed="rId6"/>
          <a:stretch>
            <a:fillRect/>
          </a:stretch>
        </p:blipFill>
        <p:spPr>
          <a:xfrm>
            <a:off x="677334" y="1109353"/>
            <a:ext cx="8668108" cy="487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3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Well done!</a:t>
            </a:r>
            <a:endParaRPr lang="en-GB" dirty="0"/>
          </a:p>
        </p:txBody>
      </p:sp>
      <p:pic>
        <p:nvPicPr>
          <p:cNvPr id="7" name="1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5213" y="304800"/>
            <a:ext cx="609600" cy="609600"/>
          </a:xfrm>
        </p:spPr>
      </p:pic>
      <p:sp>
        <p:nvSpPr>
          <p:cNvPr id="8" name="TextBox 7"/>
          <p:cNvSpPr txBox="1"/>
          <p:nvPr/>
        </p:nvSpPr>
        <p:spPr>
          <a:xfrm>
            <a:off x="677334" y="1645920"/>
            <a:ext cx="75522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Click return to begin again, arrows to move back or click to go to a track below:</a:t>
            </a:r>
          </a:p>
          <a:p>
            <a:endParaRPr lang="en-GB" dirty="0" smtClean="0"/>
          </a:p>
          <a:p>
            <a:r>
              <a:rPr lang="en-GB" dirty="0">
                <a:hlinkClick r:id="rId5" action="ppaction://hlinkpres?slideindex=1&amp;slidetitle="/>
              </a:rPr>
              <a:t>Track 1 - Chorus</a:t>
            </a:r>
            <a:endParaRPr lang="en-GB" dirty="0"/>
          </a:p>
          <a:p>
            <a:r>
              <a:rPr lang="en-GB" dirty="0">
                <a:hlinkClick r:id="rId6" action="ppaction://hlinkpres?slideindex=1&amp;slidetitle="/>
              </a:rPr>
              <a:t>Track 2 – Pre-chorus</a:t>
            </a:r>
            <a:endParaRPr lang="en-GB" dirty="0"/>
          </a:p>
          <a:p>
            <a:r>
              <a:rPr lang="en-GB" dirty="0">
                <a:hlinkClick r:id="rId7" action="ppaction://hlinkpres?slideindex=1&amp;slidetitle="/>
              </a:rPr>
              <a:t>Track 3 – Opening and Mandarin</a:t>
            </a:r>
            <a:endParaRPr lang="en-GB" dirty="0"/>
          </a:p>
          <a:p>
            <a:r>
              <a:rPr lang="en-GB" dirty="0">
                <a:hlinkClick r:id="rId8" action="ppaction://hlinkpres?slideindex=1&amp;slidetitle="/>
              </a:rPr>
              <a:t>Track 4 – Punjabi/Urdu</a:t>
            </a:r>
            <a:endParaRPr lang="en-GB" dirty="0"/>
          </a:p>
          <a:p>
            <a:r>
              <a:rPr lang="en-GB" dirty="0">
                <a:hlinkClick r:id="rId9" action="ppaction://hlinkpres?slideindex=1&amp;slidetitle="/>
              </a:rPr>
              <a:t>Track 5 – Arabic</a:t>
            </a:r>
            <a:endParaRPr lang="en-GB" dirty="0"/>
          </a:p>
          <a:p>
            <a:r>
              <a:rPr lang="en-GB" dirty="0">
                <a:hlinkClick r:id="rId10" action="ppaction://hlinkpres?slideindex=1&amp;slidetitle="/>
              </a:rPr>
              <a:t>Track 6 - Polish</a:t>
            </a:r>
            <a:endParaRPr lang="en-GB" dirty="0"/>
          </a:p>
          <a:p>
            <a:r>
              <a:rPr lang="en-GB" dirty="0">
                <a:hlinkClick r:id="rId11" action="ppaction://hlinkpres?slideindex=1&amp;slidetitle="/>
              </a:rPr>
              <a:t>Track 7 – Swahili</a:t>
            </a:r>
            <a:endParaRPr lang="en-GB" dirty="0"/>
          </a:p>
          <a:p>
            <a:r>
              <a:rPr lang="en-GB" dirty="0">
                <a:hlinkClick r:id="rId12" action="ppaction://hlinkpres?slideindex=1&amp;slidetitle="/>
              </a:rPr>
              <a:t>Track 8 </a:t>
            </a:r>
            <a:r>
              <a:rPr lang="en-GB" dirty="0" smtClean="0">
                <a:hlinkClick r:id="rId12" action="ppaction://hlinkpres?slideindex=1&amp;slidetitle="/>
              </a:rPr>
              <a:t>– Portuguese</a:t>
            </a:r>
            <a:endParaRPr lang="en-GB" dirty="0" smtClean="0"/>
          </a:p>
          <a:p>
            <a:r>
              <a:rPr lang="en-GB" dirty="0" smtClean="0">
                <a:hlinkClick r:id="rId13" action="ppaction://hlinkpres?slideindex=1&amp;slidetitle="/>
              </a:rPr>
              <a:t>Track 9 – Altogether! Full Run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273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Punjabi 1.2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24"/>
          <a:stretch/>
        </p:blipFill>
        <p:spPr>
          <a:xfrm>
            <a:off x="677334" y="1930400"/>
            <a:ext cx="4476558" cy="1691574"/>
          </a:xfrm>
        </p:spPr>
      </p:pic>
    </p:spTree>
    <p:extLst>
      <p:ext uri="{BB962C8B-B14F-4D97-AF65-F5344CB8AC3E}">
        <p14:creationId xmlns:p14="http://schemas.microsoft.com/office/powerpoint/2010/main" val="81715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Punjabi 1.2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24"/>
          <a:stretch/>
        </p:blipFill>
        <p:spPr>
          <a:xfrm>
            <a:off x="677334" y="1930400"/>
            <a:ext cx="4476558" cy="1691574"/>
          </a:xfrm>
        </p:spPr>
      </p:pic>
      <p:pic>
        <p:nvPicPr>
          <p:cNvPr id="4" name="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46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4400"/>
    </mc:Choice>
    <mc:Fallback xmlns="">
      <p:transition spd="slow" advClick="0" advTm="14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Punjabi 1.3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dirty="0"/>
              <a:t>Ba </a:t>
            </a:r>
            <a:r>
              <a:rPr lang="en-GB" sz="4800" dirty="0" err="1"/>
              <a:t>ba</a:t>
            </a:r>
            <a:r>
              <a:rPr lang="en-GB" sz="4800" dirty="0"/>
              <a:t> kana </a:t>
            </a:r>
            <a:r>
              <a:rPr lang="en-GB" sz="4800" dirty="0" err="1"/>
              <a:t>k</a:t>
            </a:r>
            <a:r>
              <a:rPr lang="en-GB" sz="4800" dirty="0" err="1" smtClean="0"/>
              <a:t>elly</a:t>
            </a:r>
            <a:r>
              <a:rPr lang="en-GB" sz="4800" dirty="0" smtClean="0"/>
              <a:t> </a:t>
            </a:r>
            <a:r>
              <a:rPr lang="en-GB" sz="4800" dirty="0"/>
              <a:t>eye </a:t>
            </a:r>
            <a:r>
              <a:rPr lang="en-GB" sz="4800" dirty="0" err="1"/>
              <a:t>ga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382268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Punjabi 1.3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dirty="0"/>
              <a:t>Ba </a:t>
            </a:r>
            <a:r>
              <a:rPr lang="en-GB" sz="4800" dirty="0" err="1"/>
              <a:t>ba</a:t>
            </a:r>
            <a:r>
              <a:rPr lang="en-GB" sz="4800" dirty="0"/>
              <a:t> kana </a:t>
            </a:r>
            <a:r>
              <a:rPr lang="en-GB" sz="4800" dirty="0" err="1"/>
              <a:t>k</a:t>
            </a:r>
            <a:r>
              <a:rPr lang="en-GB" sz="4800" dirty="0" err="1" smtClean="0"/>
              <a:t>elly</a:t>
            </a:r>
            <a:r>
              <a:rPr lang="en-GB" sz="4800" dirty="0" smtClean="0"/>
              <a:t> </a:t>
            </a:r>
            <a:r>
              <a:rPr lang="en-GB" sz="4800" dirty="0"/>
              <a:t>eye </a:t>
            </a:r>
            <a:r>
              <a:rPr lang="en-GB" sz="4800" dirty="0" err="1"/>
              <a:t>ga</a:t>
            </a:r>
            <a:endParaRPr lang="en-GB" sz="4800" dirty="0"/>
          </a:p>
        </p:txBody>
      </p:sp>
      <p:pic>
        <p:nvPicPr>
          <p:cNvPr id="5" name="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79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560"/>
    </mc:Choice>
    <mc:Fallback xmlns="">
      <p:transition spd="slow" advClick="0" advTm="125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556</TotalTime>
  <Words>300</Words>
  <Application>Microsoft Office PowerPoint</Application>
  <PresentationFormat>Widescreen</PresentationFormat>
  <Paragraphs>103</Paragraphs>
  <Slides>54</Slides>
  <Notes>0</Notes>
  <HiddenSlides>0</HiddenSlides>
  <MMClips>33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9" baseType="lpstr">
      <vt:lpstr>Arial</vt:lpstr>
      <vt:lpstr>Calibri</vt:lpstr>
      <vt:lpstr>Trebuchet MS</vt:lpstr>
      <vt:lpstr>Wingdings 3</vt:lpstr>
      <vt:lpstr>Facet</vt:lpstr>
      <vt:lpstr>We are Children of the World</vt:lpstr>
      <vt:lpstr>PowerPoint Presentation</vt:lpstr>
      <vt:lpstr>PowerPoint Presentation</vt:lpstr>
      <vt:lpstr>Punjabi 1.1</vt:lpstr>
      <vt:lpstr>Punjabi 1.1</vt:lpstr>
      <vt:lpstr>Punjabi 1.2</vt:lpstr>
      <vt:lpstr>Punjabi 1.2</vt:lpstr>
      <vt:lpstr>Punjabi 1.3</vt:lpstr>
      <vt:lpstr>Punjabi 1.3</vt:lpstr>
      <vt:lpstr>Punjabi 1.4</vt:lpstr>
      <vt:lpstr>Punjabi 1.4</vt:lpstr>
      <vt:lpstr>Punjabi 1.5</vt:lpstr>
      <vt:lpstr>Punjabi 1.5</vt:lpstr>
      <vt:lpstr>Punjabi 2.1</vt:lpstr>
      <vt:lpstr>Punjabi 2.1</vt:lpstr>
      <vt:lpstr>Punjabi 2.2</vt:lpstr>
      <vt:lpstr>Punjabi 2.2</vt:lpstr>
      <vt:lpstr>Punjabi 2.3</vt:lpstr>
      <vt:lpstr>Punjabi 2.3</vt:lpstr>
      <vt:lpstr>Punjabi 2.4</vt:lpstr>
      <vt:lpstr>Punjabi 2.4</vt:lpstr>
      <vt:lpstr>Punjabi 3.1</vt:lpstr>
      <vt:lpstr>Punjabi 3.1</vt:lpstr>
      <vt:lpstr>Punjabi 3.2</vt:lpstr>
      <vt:lpstr>Punjabi 3.2</vt:lpstr>
      <vt:lpstr>Punjabi 3.3</vt:lpstr>
      <vt:lpstr>Punjabi 3.3</vt:lpstr>
      <vt:lpstr>Punjabi 3.4</vt:lpstr>
      <vt:lpstr>Punjabi 3.4</vt:lpstr>
      <vt:lpstr>PowerPoint Presentation</vt:lpstr>
      <vt:lpstr>Punjabi 5.1</vt:lpstr>
      <vt:lpstr>Punjabi 5.1</vt:lpstr>
      <vt:lpstr>PowerPoint Presentation</vt:lpstr>
      <vt:lpstr>Urdu 1.0</vt:lpstr>
      <vt:lpstr>Urdu 1.0</vt:lpstr>
      <vt:lpstr>Urdu 1.1</vt:lpstr>
      <vt:lpstr>Urdu 1.1</vt:lpstr>
      <vt:lpstr>Urdu 1.2</vt:lpstr>
      <vt:lpstr>Urdu 1.2</vt:lpstr>
      <vt:lpstr>Urdu 1.3</vt:lpstr>
      <vt:lpstr>Urdu 1.3</vt:lpstr>
      <vt:lpstr>Urdu 1.4</vt:lpstr>
      <vt:lpstr>Urdu 1.4</vt:lpstr>
      <vt:lpstr>Urdu 2.1</vt:lpstr>
      <vt:lpstr>Urdu 2.1</vt:lpstr>
      <vt:lpstr>Urdu 2.2</vt:lpstr>
      <vt:lpstr>Urdu 2.2</vt:lpstr>
      <vt:lpstr>Urdu 2.3</vt:lpstr>
      <vt:lpstr>Urdu 2.3</vt:lpstr>
      <vt:lpstr>Urdu 2.4</vt:lpstr>
      <vt:lpstr>Urdu 2.4</vt:lpstr>
      <vt:lpstr>PowerPoint Presentation</vt:lpstr>
      <vt:lpstr>PowerPoint Presentation</vt:lpstr>
      <vt:lpstr>Well done!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are Children of the World</dc:title>
  <dc:creator>joncullenmusic@gmail.com</dc:creator>
  <cp:lastModifiedBy>Jon Cullen</cp:lastModifiedBy>
  <cp:revision>64</cp:revision>
  <dcterms:created xsi:type="dcterms:W3CDTF">2017-12-28T11:38:20Z</dcterms:created>
  <dcterms:modified xsi:type="dcterms:W3CDTF">2018-03-06T14:46:07Z</dcterms:modified>
</cp:coreProperties>
</file>