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6" r:id="rId3"/>
    <p:sldId id="276" r:id="rId4"/>
    <p:sldId id="301" r:id="rId5"/>
    <p:sldId id="278" r:id="rId6"/>
    <p:sldId id="302" r:id="rId7"/>
    <p:sldId id="279" r:id="rId8"/>
    <p:sldId id="303" r:id="rId9"/>
    <p:sldId id="280" r:id="rId10"/>
    <p:sldId id="281" r:id="rId11"/>
    <p:sldId id="304" r:id="rId12"/>
    <p:sldId id="298" r:id="rId13"/>
    <p:sldId id="305" r:id="rId14"/>
    <p:sldId id="282" r:id="rId15"/>
    <p:sldId id="306" r:id="rId16"/>
    <p:sldId id="307" r:id="rId17"/>
    <p:sldId id="284" r:id="rId18"/>
    <p:sldId id="286" r:id="rId19"/>
    <p:sldId id="308" r:id="rId20"/>
    <p:sldId id="287" r:id="rId21"/>
    <p:sldId id="309" r:id="rId22"/>
    <p:sldId id="288" r:id="rId23"/>
    <p:sldId id="289" r:id="rId24"/>
    <p:sldId id="310" r:id="rId25"/>
    <p:sldId id="291" r:id="rId26"/>
    <p:sldId id="311" r:id="rId27"/>
    <p:sldId id="292" r:id="rId28"/>
    <p:sldId id="293" r:id="rId29"/>
    <p:sldId id="312" r:id="rId30"/>
    <p:sldId id="299" r:id="rId31"/>
    <p:sldId id="31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2" Type="http://schemas.microsoft.com/office/2007/relationships/media" Target="../media/media11.mp3"/><Relationship Id="rId1" Type="http://schemas.openxmlformats.org/officeDocument/2006/relationships/video" Target="https://www.youtube.com/embed/zOYBDbpGX-k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p3"/><Relationship Id="rId2" Type="http://schemas.microsoft.com/office/2007/relationships/media" Target="../media/media14.mp3"/><Relationship Id="rId1" Type="http://schemas.openxmlformats.org/officeDocument/2006/relationships/video" Target="https://www.youtube.com/embed/pgmry72Wjw8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p3"/><Relationship Id="rId2" Type="http://schemas.microsoft.com/office/2007/relationships/media" Target="../media/media14.mp3"/><Relationship Id="rId1" Type="http://schemas.openxmlformats.org/officeDocument/2006/relationships/video" Target="https://www.youtube.com/embed/b8e7OVdKkYo?rel=0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Track%205%20Arabic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6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: Polish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S</a:t>
            </a:r>
            <a:r>
              <a:rPr lang="en-GB" sz="4400" dirty="0" err="1" smtClean="0"/>
              <a:t>zla</a:t>
            </a:r>
            <a:r>
              <a:rPr lang="en-GB" sz="4400" dirty="0" smtClean="0"/>
              <a:t> </a:t>
            </a:r>
            <a:r>
              <a:rPr lang="en-GB" sz="4400" dirty="0" err="1" smtClean="0"/>
              <a:t>dzie</a:t>
            </a:r>
            <a:r>
              <a:rPr lang="en-GB" sz="4400" dirty="0" err="1"/>
              <a:t>-</a:t>
            </a:r>
            <a:r>
              <a:rPr lang="en-GB" sz="4400" dirty="0" err="1" smtClean="0"/>
              <a:t>wecz-ka</a:t>
            </a:r>
            <a:r>
              <a:rPr lang="en-GB" sz="4400" dirty="0" smtClean="0"/>
              <a:t>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do </a:t>
            </a:r>
            <a:r>
              <a:rPr lang="en-GB" sz="4400" dirty="0" smtClean="0"/>
              <a:t>la-</a:t>
            </a:r>
            <a:r>
              <a:rPr lang="en-GB" sz="4400" dirty="0" err="1" smtClean="0"/>
              <a:t>secz</a:t>
            </a:r>
            <a:r>
              <a:rPr lang="en-GB" sz="4400" dirty="0" smtClean="0"/>
              <a:t>-</a:t>
            </a:r>
            <a:r>
              <a:rPr lang="en-GB" sz="4400" dirty="0" err="1" smtClean="0"/>
              <a:t>ka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008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S</a:t>
            </a:r>
            <a:r>
              <a:rPr lang="en-GB" sz="4400" dirty="0" err="1" smtClean="0"/>
              <a:t>zla</a:t>
            </a:r>
            <a:r>
              <a:rPr lang="en-GB" sz="4400" dirty="0" smtClean="0"/>
              <a:t> </a:t>
            </a:r>
            <a:r>
              <a:rPr lang="en-GB" sz="4400" dirty="0" err="1" smtClean="0"/>
              <a:t>dzie</a:t>
            </a:r>
            <a:r>
              <a:rPr lang="en-GB" sz="4400" dirty="0" err="1"/>
              <a:t>-</a:t>
            </a:r>
            <a:r>
              <a:rPr lang="en-GB" sz="4400" dirty="0" err="1" smtClean="0"/>
              <a:t>wecz-ka</a:t>
            </a:r>
            <a:r>
              <a:rPr lang="en-GB" sz="4400" dirty="0" smtClean="0"/>
              <a:t>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do </a:t>
            </a:r>
            <a:r>
              <a:rPr lang="en-GB" sz="4400" dirty="0"/>
              <a:t>la-</a:t>
            </a:r>
            <a:r>
              <a:rPr lang="en-GB" sz="4400" dirty="0" err="1"/>
              <a:t>secz</a:t>
            </a:r>
            <a:r>
              <a:rPr lang="en-GB" sz="4400" dirty="0"/>
              <a:t>-</a:t>
            </a:r>
            <a:r>
              <a:rPr lang="en-GB" sz="4400" dirty="0" err="1"/>
              <a:t>ka</a:t>
            </a:r>
            <a:endParaRPr lang="en-GB" sz="4400" dirty="0"/>
          </a:p>
        </p:txBody>
      </p:sp>
      <p:pic>
        <p:nvPicPr>
          <p:cNvPr id="6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2.2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56" y="1328033"/>
            <a:ext cx="7591424" cy="25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2.2</a:t>
            </a:r>
            <a:endParaRPr lang="en-GB" dirty="0"/>
          </a:p>
        </p:txBody>
      </p:sp>
      <p:pic>
        <p:nvPicPr>
          <p:cNvPr id="7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442929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56" y="1328033"/>
            <a:ext cx="7591424" cy="25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300"/>
    </mc:Choice>
    <mc:Fallback xmlns="">
      <p:transition spd="slow" advClick="0" advTm="1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Do </a:t>
            </a:r>
            <a:r>
              <a:rPr lang="en-GB" sz="4400" dirty="0" err="1" smtClean="0"/>
              <a:t>zie</a:t>
            </a:r>
            <a:r>
              <a:rPr lang="en-GB" sz="4400" dirty="0" smtClean="0"/>
              <a:t>-lo-ne-go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775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Do </a:t>
            </a:r>
            <a:r>
              <a:rPr lang="en-GB" sz="4400" dirty="0" err="1" smtClean="0"/>
              <a:t>zie</a:t>
            </a:r>
            <a:r>
              <a:rPr lang="en-GB" sz="4400" dirty="0" smtClean="0"/>
              <a:t>-lo-ne-go</a:t>
            </a:r>
            <a:endParaRPr lang="en-GB" sz="4400" dirty="0"/>
          </a:p>
        </p:txBody>
      </p:sp>
      <p:pic>
        <p:nvPicPr>
          <p:cNvPr id="5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900"/>
    </mc:Choice>
    <mc:Fallback xmlns="">
      <p:transition spd="slow" advClick="0" advTm="7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475340" cy="1537195"/>
          </a:xfrm>
        </p:spPr>
      </p:pic>
    </p:spTree>
    <p:extLst>
      <p:ext uri="{BB962C8B-B14F-4D97-AF65-F5344CB8AC3E}">
        <p14:creationId xmlns:p14="http://schemas.microsoft.com/office/powerpoint/2010/main" val="7300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475340" cy="1537195"/>
          </a:xfrm>
        </p:spPr>
      </p:pic>
      <p:pic>
        <p:nvPicPr>
          <p:cNvPr id="6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600"/>
    </mc:Choice>
    <mc:Fallback xmlns="">
      <p:transition spd="slow" advClick="0" advTm="15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2.5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6" y="1930400"/>
            <a:ext cx="4361276" cy="1201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02" y="1872448"/>
            <a:ext cx="4288408" cy="12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1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"/>
    </mc:Choice>
    <mc:Fallback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2.5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6" y="1930400"/>
            <a:ext cx="4361276" cy="1201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02" y="1872448"/>
            <a:ext cx="4288408" cy="1251752"/>
          </a:xfrm>
          <a:prstGeom prst="rect">
            <a:avLst/>
          </a:prstGeo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2502" y="4079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90"/>
    </mc:Choice>
    <mc:Fallback xmlns="">
      <p:transition spd="slow" advClick="0" advTm="2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27562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6: </a:t>
            </a:r>
            <a:r>
              <a:rPr lang="en-GB" sz="3600" dirty="0" smtClean="0">
                <a:solidFill>
                  <a:srgbClr val="FFFFFF">
                    <a:alpha val="70000"/>
                  </a:srgbClr>
                </a:solidFill>
              </a:rPr>
              <a:t>Polish</a:t>
            </a:r>
            <a:endParaRPr lang="en-GB" sz="36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0" y="1219864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26" t="31811" r="29537" b="55102"/>
          <a:stretch/>
        </p:blipFill>
        <p:spPr>
          <a:xfrm>
            <a:off x="377460" y="2007369"/>
            <a:ext cx="10888134" cy="134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324" t="31811" r="2500" b="55102"/>
          <a:stretch/>
        </p:blipFill>
        <p:spPr>
          <a:xfrm>
            <a:off x="2490700" y="3717482"/>
            <a:ext cx="4969935" cy="13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2.6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926" t="31811" r="29537" b="55102"/>
          <a:stretch/>
        </p:blipFill>
        <p:spPr>
          <a:xfrm>
            <a:off x="377460" y="2007369"/>
            <a:ext cx="10888134" cy="134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0324" t="31811" r="2500" b="55102"/>
          <a:stretch/>
        </p:blipFill>
        <p:spPr>
          <a:xfrm>
            <a:off x="2490700" y="3717482"/>
            <a:ext cx="4969935" cy="1346201"/>
          </a:xfrm>
          <a:prstGeom prst="rect">
            <a:avLst/>
          </a:prstGeom>
        </p:spPr>
      </p:pic>
      <p:pic>
        <p:nvPicPr>
          <p:cNvPr id="9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2604" y="5543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600"/>
    </mc:Choice>
    <mc:Fallback xmlns="">
      <p:transition spd="slow" advClick="0" advTm="1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OYBDbpGX-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1379" y="914400"/>
            <a:ext cx="9092100" cy="5114306"/>
          </a:xfrm>
          <a:prstGeom prst="rect">
            <a:avLst/>
          </a:prstGeom>
        </p:spPr>
      </p:pic>
      <p:pic>
        <p:nvPicPr>
          <p:cNvPr id="3" name="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989" y="173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3.1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Na-pot-</a:t>
            </a:r>
            <a:r>
              <a:rPr lang="en-GB" sz="4400" dirty="0" err="1" smtClean="0"/>
              <a:t>ka</a:t>
            </a:r>
            <a:r>
              <a:rPr lang="en-GB" sz="4400" dirty="0" smtClean="0"/>
              <a:t>-la</a:t>
            </a:r>
          </a:p>
          <a:p>
            <a:pPr marL="0" indent="0">
              <a:buNone/>
            </a:pPr>
            <a:r>
              <a:rPr lang="en-GB" sz="4400" dirty="0" err="1" smtClean="0"/>
              <a:t>Mys</a:t>
            </a:r>
            <a:r>
              <a:rPr lang="en-GB" sz="4400" dirty="0" smtClean="0"/>
              <a:t>-li-</a:t>
            </a:r>
            <a:r>
              <a:rPr lang="en-GB" sz="4400" dirty="0" err="1" smtClean="0"/>
              <a:t>wecz</a:t>
            </a:r>
            <a:r>
              <a:rPr lang="en-GB" sz="4400" dirty="0" smtClean="0"/>
              <a:t>-</a:t>
            </a:r>
            <a:r>
              <a:rPr lang="en-GB" sz="4400" dirty="0" err="1" smtClean="0"/>
              <a:t>ka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Bar-</a:t>
            </a:r>
            <a:r>
              <a:rPr lang="en-GB" sz="4400" dirty="0" err="1" smtClean="0"/>
              <a:t>dzo</a:t>
            </a:r>
            <a:r>
              <a:rPr lang="en-GB" sz="4400" dirty="0" smtClean="0"/>
              <a:t> </a:t>
            </a:r>
            <a:r>
              <a:rPr lang="en-GB" sz="4400" dirty="0" err="1" smtClean="0"/>
              <a:t>szwar</a:t>
            </a:r>
            <a:r>
              <a:rPr lang="en-GB" sz="4400" dirty="0" smtClean="0"/>
              <a:t>-ne-go (x3)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362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3.1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Na-pot-</a:t>
            </a:r>
            <a:r>
              <a:rPr lang="en-GB" sz="4400" dirty="0" err="1"/>
              <a:t>ka</a:t>
            </a:r>
            <a:r>
              <a:rPr lang="en-GB" sz="4400" dirty="0"/>
              <a:t>-la</a:t>
            </a:r>
          </a:p>
          <a:p>
            <a:pPr marL="0" indent="0">
              <a:buNone/>
            </a:pPr>
            <a:r>
              <a:rPr lang="en-GB" sz="4400" dirty="0" err="1" smtClean="0"/>
              <a:t>Mys</a:t>
            </a:r>
            <a:r>
              <a:rPr lang="en-GB" sz="4400" dirty="0" smtClean="0"/>
              <a:t>-li-</a:t>
            </a:r>
            <a:r>
              <a:rPr lang="en-GB" sz="4400" dirty="0" err="1" smtClean="0"/>
              <a:t>wecz</a:t>
            </a:r>
            <a:r>
              <a:rPr lang="en-GB" sz="4400" dirty="0" smtClean="0"/>
              <a:t>-</a:t>
            </a:r>
            <a:r>
              <a:rPr lang="en-GB" sz="4400" dirty="0" err="1" smtClean="0"/>
              <a:t>ka</a:t>
            </a:r>
            <a:endParaRPr lang="en-GB" sz="4400" dirty="0"/>
          </a:p>
          <a:p>
            <a:pPr marL="0" indent="0">
              <a:buNone/>
            </a:pPr>
            <a:r>
              <a:rPr lang="en-GB" sz="4400" dirty="0"/>
              <a:t>Bar-</a:t>
            </a:r>
            <a:r>
              <a:rPr lang="en-GB" sz="4400" dirty="0" err="1"/>
              <a:t>dzo</a:t>
            </a:r>
            <a:r>
              <a:rPr lang="en-GB" sz="4400" dirty="0"/>
              <a:t> </a:t>
            </a:r>
            <a:r>
              <a:rPr lang="en-GB" sz="4400" dirty="0" err="1"/>
              <a:t>szwar</a:t>
            </a:r>
            <a:r>
              <a:rPr lang="en-GB" sz="4400" dirty="0"/>
              <a:t>-ne-go (x3) </a:t>
            </a:r>
            <a:endParaRPr lang="en-GB" sz="4400" dirty="0"/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8316" y="2450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3.2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9" y="1911347"/>
            <a:ext cx="4182059" cy="1019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2" y="1978031"/>
            <a:ext cx="3534268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51200"/>
            <a:ext cx="3534268" cy="914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02" y="3184516"/>
            <a:ext cx="3277057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3.2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9" y="1911347"/>
            <a:ext cx="4182059" cy="1019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2" y="1978031"/>
            <a:ext cx="3534268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51200"/>
            <a:ext cx="3534268" cy="914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02" y="3184516"/>
            <a:ext cx="3277057" cy="1047896"/>
          </a:xfrm>
          <a:prstGeom prst="rect">
            <a:avLst/>
          </a:prstGeom>
        </p:spPr>
      </p:pic>
      <p:pic>
        <p:nvPicPr>
          <p:cNvPr id="8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75069" y="96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700"/>
    </mc:Choice>
    <mc:Fallback xmlns="">
      <p:transition spd="slow" advClick="0" advTm="41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gmry72Wjw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7005" y="1219200"/>
            <a:ext cx="8641717" cy="4860966"/>
          </a:xfrm>
          <a:prstGeom prst="rect">
            <a:avLst/>
          </a:prstGeom>
        </p:spPr>
      </p:pic>
      <p:pic>
        <p:nvPicPr>
          <p:cNvPr id="3" name="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429" y="297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4.1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5856471" cy="12748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447046"/>
            <a:ext cx="5856470" cy="148049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5" y="3860376"/>
            <a:ext cx="5786339" cy="1401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4" y="5156937"/>
            <a:ext cx="5707915" cy="12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/>
    </mc:Choice>
    <mc:Fallback xmlns="">
      <p:transition spd="slow" advClick="0" advTm="5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4.1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5856471" cy="12748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447046"/>
            <a:ext cx="5856470" cy="148049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5" y="3860376"/>
            <a:ext cx="5786339" cy="1401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4" y="5156937"/>
            <a:ext cx="5707915" cy="1277113"/>
          </a:xfrm>
          <a:prstGeom prst="rect">
            <a:avLst/>
          </a:prstGeom>
        </p:spPr>
      </p:pic>
      <p:pic>
        <p:nvPicPr>
          <p:cNvPr id="4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9103" y="780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340"/>
    </mc:Choice>
    <mc:Fallback xmlns="">
      <p:transition spd="slow" advClick="0" advTm="44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27562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6: </a:t>
            </a:r>
            <a:r>
              <a:rPr lang="en-GB" sz="3600" dirty="0" smtClean="0">
                <a:solidFill>
                  <a:srgbClr val="FFFFFF">
                    <a:alpha val="70000"/>
                  </a:srgbClr>
                </a:solidFill>
              </a:rPr>
              <a:t>Polish</a:t>
            </a:r>
            <a:endParaRPr lang="en-GB" sz="36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0" y="1219864"/>
            <a:ext cx="10058400" cy="4923098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685" y="227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00"/>
    </mc:Choice>
    <mc:Fallback xmlns="">
      <p:transition spd="slow" advClick="0" advTm="10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8e7OVdKkY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6680" y="982682"/>
            <a:ext cx="8893300" cy="5002481"/>
          </a:xfrm>
          <a:prstGeom prst="rect">
            <a:avLst/>
          </a:prstGeom>
        </p:spPr>
      </p:pic>
      <p:pic>
        <p:nvPicPr>
          <p:cNvPr id="2" name="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862" y="14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7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1.1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89050"/>
            <a:ext cx="8655372" cy="1481662"/>
          </a:xfrm>
        </p:spPr>
      </p:pic>
    </p:spTree>
    <p:extLst>
      <p:ext uri="{BB962C8B-B14F-4D97-AF65-F5344CB8AC3E}">
        <p14:creationId xmlns:p14="http://schemas.microsoft.com/office/powerpoint/2010/main" val="24736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1.1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89050"/>
            <a:ext cx="8655372" cy="1481662"/>
          </a:xfrm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300"/>
    </mc:Choice>
    <mc:Fallback xmlns="">
      <p:transition spd="slow" advClick="0" advTm="27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Polish</a:t>
            </a:r>
            <a:r>
              <a:rPr lang="en-GB" dirty="0" smtClean="0"/>
              <a:t>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354056"/>
            <a:ext cx="8708059" cy="2018535"/>
          </a:xfrm>
        </p:spPr>
      </p:pic>
    </p:spTree>
    <p:extLst>
      <p:ext uri="{BB962C8B-B14F-4D97-AF65-F5344CB8AC3E}">
        <p14:creationId xmlns:p14="http://schemas.microsoft.com/office/powerpoint/2010/main" val="19343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Polish</a:t>
            </a:r>
            <a:r>
              <a:rPr lang="en-GB" dirty="0" smtClean="0"/>
              <a:t>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354056"/>
            <a:ext cx="8708059" cy="2018535"/>
          </a:xfrm>
        </p:spPr>
      </p:pic>
      <p:pic>
        <p:nvPicPr>
          <p:cNvPr id="6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500"/>
    </mc:Choice>
    <mc:Fallback xmlns="">
      <p:transition spd="slow" advClick="0" advTm="2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1.3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9590"/>
            <a:ext cx="6268462" cy="1847381"/>
          </a:xfrm>
        </p:spPr>
      </p:pic>
    </p:spTree>
    <p:extLst>
      <p:ext uri="{BB962C8B-B14F-4D97-AF65-F5344CB8AC3E}">
        <p14:creationId xmlns:p14="http://schemas.microsoft.com/office/powerpoint/2010/main" val="17811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Polish 1.3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9590"/>
            <a:ext cx="6268462" cy="1847381"/>
          </a:xfrm>
        </p:spPr>
      </p:pic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470"/>
    </mc:Choice>
    <mc:Fallback xmlns="">
      <p:transition spd="slow" advClick="0" advTm="20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174</Words>
  <Application>Microsoft Office PowerPoint</Application>
  <PresentationFormat>Widescreen</PresentationFormat>
  <Paragraphs>54</Paragraphs>
  <Slides>31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</vt:lpstr>
      <vt:lpstr>We are Children of the World</vt:lpstr>
      <vt:lpstr>PowerPoint Presentation</vt:lpstr>
      <vt:lpstr>PowerPoint Presentation</vt:lpstr>
      <vt:lpstr>Polish 1.1</vt:lpstr>
      <vt:lpstr>Polish 1.1</vt:lpstr>
      <vt:lpstr>Polish 1.2</vt:lpstr>
      <vt:lpstr>Polish 1.2</vt:lpstr>
      <vt:lpstr>Polish 1.3</vt:lpstr>
      <vt:lpstr>Polish 1.3</vt:lpstr>
      <vt:lpstr>Polish 2.1</vt:lpstr>
      <vt:lpstr>Polish 2.1</vt:lpstr>
      <vt:lpstr>Polish 2.2</vt:lpstr>
      <vt:lpstr>Polish 2.2</vt:lpstr>
      <vt:lpstr>Polish 2.3</vt:lpstr>
      <vt:lpstr>Polish 2.3</vt:lpstr>
      <vt:lpstr>Polish 2.4</vt:lpstr>
      <vt:lpstr>Polish 2.4</vt:lpstr>
      <vt:lpstr>Polish 2.5</vt:lpstr>
      <vt:lpstr>Polish 2.5</vt:lpstr>
      <vt:lpstr>Polish 2.6</vt:lpstr>
      <vt:lpstr>Polish 2.6</vt:lpstr>
      <vt:lpstr>PowerPoint Presentation</vt:lpstr>
      <vt:lpstr>Polish 3.1</vt:lpstr>
      <vt:lpstr>Polish 3.1</vt:lpstr>
      <vt:lpstr>Polish 3.2</vt:lpstr>
      <vt:lpstr>Polish 3.2</vt:lpstr>
      <vt:lpstr>PowerPoint Presentation</vt:lpstr>
      <vt:lpstr>Polish 4.1</vt:lpstr>
      <vt:lpstr>Polish 4.1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Jon Cullen</cp:lastModifiedBy>
  <cp:revision>64</cp:revision>
  <dcterms:created xsi:type="dcterms:W3CDTF">2017-12-28T11:38:20Z</dcterms:created>
  <dcterms:modified xsi:type="dcterms:W3CDTF">2018-03-06T15:09:04Z</dcterms:modified>
</cp:coreProperties>
</file>