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6" r:id="rId3"/>
    <p:sldId id="276" r:id="rId4"/>
    <p:sldId id="260" r:id="rId5"/>
    <p:sldId id="299" r:id="rId6"/>
    <p:sldId id="278" r:id="rId7"/>
    <p:sldId id="300" r:id="rId8"/>
    <p:sldId id="279" r:id="rId9"/>
    <p:sldId id="301" r:id="rId10"/>
    <p:sldId id="280" r:id="rId11"/>
    <p:sldId id="302" r:id="rId12"/>
    <p:sldId id="281" r:id="rId13"/>
    <p:sldId id="303" r:id="rId14"/>
    <p:sldId id="282" r:id="rId15"/>
    <p:sldId id="304" r:id="rId16"/>
    <p:sldId id="283" r:id="rId17"/>
    <p:sldId id="305" r:id="rId18"/>
    <p:sldId id="284" r:id="rId19"/>
    <p:sldId id="306" r:id="rId20"/>
    <p:sldId id="285" r:id="rId21"/>
    <p:sldId id="307" r:id="rId22"/>
    <p:sldId id="319" r:id="rId23"/>
    <p:sldId id="318" r:id="rId24"/>
    <p:sldId id="295" r:id="rId25"/>
    <p:sldId id="308" r:id="rId26"/>
    <p:sldId id="296" r:id="rId27"/>
    <p:sldId id="309" r:id="rId28"/>
    <p:sldId id="297" r:id="rId29"/>
    <p:sldId id="310" r:id="rId30"/>
    <p:sldId id="298" r:id="rId31"/>
    <p:sldId id="311" r:id="rId32"/>
    <p:sldId id="317" r:id="rId33"/>
    <p:sldId id="286" r:id="rId34"/>
    <p:sldId id="312" r:id="rId35"/>
    <p:sldId id="287" r:id="rId36"/>
    <p:sldId id="313" r:id="rId37"/>
    <p:sldId id="289" r:id="rId38"/>
    <p:sldId id="314" r:id="rId39"/>
    <p:sldId id="290" r:id="rId40"/>
    <p:sldId id="315" r:id="rId41"/>
    <p:sldId id="291" r:id="rId42"/>
    <p:sldId id="316" r:id="rId43"/>
    <p:sldId id="292" r:id="rId44"/>
    <p:sldId id="293" r:id="rId45"/>
    <p:sldId id="32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16.mp3"/><Relationship Id="rId2" Type="http://schemas.openxmlformats.org/officeDocument/2006/relationships/audio" Target="NULL" TargetMode="External"/><Relationship Id="rId1" Type="http://schemas.openxmlformats.org/officeDocument/2006/relationships/video" Target="https://www.youtube.com/embed/TlR8IqRjhXI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22.mp3"/><Relationship Id="rId2" Type="http://schemas.openxmlformats.org/officeDocument/2006/relationships/audio" Target="NULL" TargetMode="External"/><Relationship Id="rId1" Type="http://schemas.openxmlformats.org/officeDocument/2006/relationships/video" Target="https://www.youtube.com/embed/aRYOOdS3Wok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5OpWgOqf3-M?rel=0" TargetMode="External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8: Portuguese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1288"/>
            <a:ext cx="7913138" cy="15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1288"/>
            <a:ext cx="7913138" cy="1546929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700"/>
    </mc:Choice>
    <mc:Fallback xmlns="">
      <p:transition spd="slow" advClick="0" advTm="30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2" y="1841114"/>
            <a:ext cx="8480647" cy="16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2" y="1841114"/>
            <a:ext cx="8480647" cy="1608668"/>
          </a:xfrm>
          <a:prstGeom prst="rect">
            <a:avLst/>
          </a:prstGeo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00"/>
    </mc:Choice>
    <mc:Fallback xmlns="">
      <p:transition spd="slow" advClick="0" advTm="2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90142"/>
            <a:ext cx="7718213" cy="17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90142"/>
            <a:ext cx="7718213" cy="1709516"/>
          </a:xfrm>
          <a:prstGeom prst="rect">
            <a:avLst/>
          </a:prstGeom>
        </p:spPr>
      </p:pic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20"/>
    </mc:Choice>
    <mc:Fallback xmlns="">
      <p:transition spd="slow" advClick="0" advTm="1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15575"/>
            <a:ext cx="7702659" cy="17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15575"/>
            <a:ext cx="7702659" cy="1784331"/>
          </a:xfrm>
          <a:prstGeom prst="rect">
            <a:avLst/>
          </a:prstGeom>
        </p:spPr>
      </p:pic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700"/>
    </mc:Choice>
    <mc:Fallback xmlns="">
      <p:transition spd="slow" advClick="0" advTm="1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6116"/>
            <a:ext cx="7075313" cy="19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2.5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6116"/>
            <a:ext cx="7075313" cy="1966299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00"/>
    </mc:Choice>
    <mc:Fallback xmlns="">
      <p:transition spd="slow" advClick="0" advTm="1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87480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8: Portuguese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1" y="1174091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3.1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Listen, do you hear the Samba pounding?</a:t>
            </a:r>
          </a:p>
          <a:p>
            <a:pPr marL="0" indent="0">
              <a:buNone/>
            </a:pPr>
            <a:r>
              <a:rPr lang="en-GB" sz="3200" dirty="0" smtClean="0"/>
              <a:t>Closer every street is now resounding.  </a:t>
            </a:r>
          </a:p>
          <a:p>
            <a:pPr marL="0" indent="0">
              <a:buNone/>
            </a:pPr>
            <a:r>
              <a:rPr lang="en-GB" sz="3200" dirty="0" smtClean="0"/>
              <a:t>Children singing, colours swirling, </a:t>
            </a:r>
          </a:p>
          <a:p>
            <a:pPr marL="0" indent="0">
              <a:buNone/>
            </a:pPr>
            <a:r>
              <a:rPr lang="en-GB" sz="3200" dirty="0" smtClean="0"/>
              <a:t>Bells are ringing, dancers twirling. </a:t>
            </a:r>
          </a:p>
          <a:p>
            <a:pPr marL="0" indent="0">
              <a:buNone/>
            </a:pPr>
            <a:r>
              <a:rPr lang="en-GB" sz="3200" dirty="0" smtClean="0"/>
              <a:t>Celebrate it’s Carnival today.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30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3.1</a:t>
            </a:r>
            <a:endParaRPr lang="en-GB" dirty="0"/>
          </a:p>
        </p:txBody>
      </p:sp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1942" y="123306"/>
            <a:ext cx="609600" cy="609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216890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Listen, do you hear the Samba pounding?</a:t>
            </a:r>
          </a:p>
          <a:p>
            <a:pPr marL="0" indent="0">
              <a:buNone/>
            </a:pPr>
            <a:r>
              <a:rPr lang="en-GB" sz="3200" dirty="0" smtClean="0"/>
              <a:t>Closer every street is now resounding -  </a:t>
            </a:r>
          </a:p>
          <a:p>
            <a:pPr marL="0" indent="0">
              <a:buNone/>
            </a:pPr>
            <a:r>
              <a:rPr lang="en-GB" sz="3200" dirty="0" smtClean="0"/>
              <a:t>Children singing, colours swirling, </a:t>
            </a:r>
          </a:p>
          <a:p>
            <a:pPr marL="0" indent="0">
              <a:buNone/>
            </a:pPr>
            <a:r>
              <a:rPr lang="en-GB" sz="3200" dirty="0" smtClean="0"/>
              <a:t>Bells are ringing, dancers twirling, </a:t>
            </a:r>
          </a:p>
          <a:p>
            <a:pPr marL="0" indent="0">
              <a:buNone/>
            </a:pPr>
            <a:r>
              <a:rPr lang="en-GB" sz="3200" dirty="0" smtClean="0"/>
              <a:t>Celebrate it’s Carnival today.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076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400"/>
    </mc:Choice>
    <mc:Fallback xmlns="">
      <p:transition spd="slow" advClick="0" advTm="39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0499"/>
            <a:ext cx="8521242" cy="1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0499"/>
            <a:ext cx="8521242" cy="1754839"/>
          </a:xfrm>
          <a:prstGeom prst="rect">
            <a:avLst/>
          </a:prstGeom>
        </p:spPr>
      </p:pic>
      <p:pic>
        <p:nvPicPr>
          <p:cNvPr id="6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00"/>
    </mc:Choice>
    <mc:Fallback xmlns="">
      <p:transition spd="slow" advClick="0" advTm="2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35031"/>
            <a:ext cx="7882499" cy="1474424"/>
          </a:xfrm>
        </p:spPr>
      </p:pic>
    </p:spTree>
    <p:extLst>
      <p:ext uri="{BB962C8B-B14F-4D97-AF65-F5344CB8AC3E}">
        <p14:creationId xmlns:p14="http://schemas.microsoft.com/office/powerpoint/2010/main" val="6940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3.2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35031"/>
            <a:ext cx="7882499" cy="1474424"/>
          </a:xfrm>
        </p:spPr>
      </p:pic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00"/>
    </mc:Choice>
    <mc:Fallback xmlns="">
      <p:transition spd="slow" advClick="0" advTm="2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33641"/>
            <a:ext cx="6493855" cy="1608570"/>
          </a:xfrm>
        </p:spPr>
      </p:pic>
    </p:spTree>
    <p:extLst>
      <p:ext uri="{BB962C8B-B14F-4D97-AF65-F5344CB8AC3E}">
        <p14:creationId xmlns:p14="http://schemas.microsoft.com/office/powerpoint/2010/main" val="29310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33641"/>
            <a:ext cx="6493855" cy="1608570"/>
          </a:xfrm>
        </p:spPr>
      </p:pic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340"/>
    </mc:Choice>
    <mc:Fallback xmlns="">
      <p:transition spd="slow" advClick="0" advTm="15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34607"/>
            <a:ext cx="6769641" cy="1657233"/>
          </a:xfrm>
        </p:spPr>
      </p:pic>
    </p:spTree>
    <p:extLst>
      <p:ext uri="{BB962C8B-B14F-4D97-AF65-F5344CB8AC3E}">
        <p14:creationId xmlns:p14="http://schemas.microsoft.com/office/powerpoint/2010/main" val="33306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34607"/>
            <a:ext cx="6769641" cy="1657233"/>
          </a:xfrm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700"/>
    </mc:Choice>
    <mc:Fallback xmlns="">
      <p:transition spd="slow" advClick="0" advTm="1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87480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8: Portuguese</a:t>
            </a: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922" y="287480"/>
            <a:ext cx="609600" cy="60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5286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1" y="1174091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00"/>
    </mc:Choice>
    <mc:Fallback xmlns="">
      <p:transition spd="slow" advClick="0" advTm="11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90863"/>
            <a:ext cx="6613712" cy="1676286"/>
          </a:xfrm>
        </p:spPr>
      </p:pic>
    </p:spTree>
    <p:extLst>
      <p:ext uri="{BB962C8B-B14F-4D97-AF65-F5344CB8AC3E}">
        <p14:creationId xmlns:p14="http://schemas.microsoft.com/office/powerpoint/2010/main" val="37468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Portuguese </a:t>
            </a:r>
            <a:r>
              <a:rPr lang="en-GB" dirty="0" smtClean="0"/>
              <a:t>3.5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90863"/>
            <a:ext cx="6613712" cy="1676286"/>
          </a:xfrm>
        </p:spPr>
      </p:pic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600"/>
    </mc:Choice>
    <mc:Fallback xmlns="">
      <p:transition spd="slow" advClick="0" advTm="1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lR8IqRjhX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0432" y="965200"/>
            <a:ext cx="8734375" cy="4913086"/>
          </a:xfrm>
          <a:prstGeom prst="rect">
            <a:avLst/>
          </a:prstGeom>
        </p:spPr>
      </p:pic>
      <p:pic>
        <p:nvPicPr>
          <p:cNvPr id="4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432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O </a:t>
            </a:r>
            <a:r>
              <a:rPr lang="en-GB" sz="4400" dirty="0" err="1"/>
              <a:t>pião</a:t>
            </a:r>
            <a:r>
              <a:rPr lang="en-GB" sz="4400" dirty="0" smtClean="0"/>
              <a:t> </a:t>
            </a:r>
            <a:r>
              <a:rPr lang="en-GB" sz="4400" dirty="0" err="1"/>
              <a:t>entrou</a:t>
            </a:r>
            <a:r>
              <a:rPr lang="en-GB" sz="4400" dirty="0"/>
              <a:t> </a:t>
            </a:r>
            <a:r>
              <a:rPr lang="en-GB" sz="4400" dirty="0" err="1"/>
              <a:t>na</a:t>
            </a:r>
            <a:r>
              <a:rPr lang="en-GB" sz="4400" dirty="0"/>
              <a:t> </a:t>
            </a:r>
            <a:r>
              <a:rPr lang="en-GB" sz="4400" dirty="0" err="1"/>
              <a:t>roda</a:t>
            </a:r>
            <a:r>
              <a:rPr lang="en-GB" sz="4400" dirty="0"/>
              <a:t> </a:t>
            </a:r>
            <a:r>
              <a:rPr lang="en-GB" sz="4400" dirty="0" err="1" smtClean="0"/>
              <a:t>pião</a:t>
            </a:r>
            <a:r>
              <a:rPr lang="en-GB" sz="4400" dirty="0" smtClean="0"/>
              <a:t> (x2)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298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O </a:t>
            </a:r>
            <a:r>
              <a:rPr lang="en-GB" sz="4400" dirty="0" err="1"/>
              <a:t>pião</a:t>
            </a:r>
            <a:r>
              <a:rPr lang="en-GB" sz="4400" dirty="0"/>
              <a:t> </a:t>
            </a:r>
            <a:r>
              <a:rPr lang="en-GB" sz="4400" dirty="0" err="1"/>
              <a:t>entrou</a:t>
            </a:r>
            <a:r>
              <a:rPr lang="en-GB" sz="4400" dirty="0"/>
              <a:t> </a:t>
            </a:r>
            <a:r>
              <a:rPr lang="en-GB" sz="4400" dirty="0" err="1"/>
              <a:t>na</a:t>
            </a:r>
            <a:r>
              <a:rPr lang="en-GB" sz="4400" dirty="0"/>
              <a:t> </a:t>
            </a:r>
            <a:r>
              <a:rPr lang="en-GB" sz="4400" dirty="0" err="1"/>
              <a:t>roda</a:t>
            </a:r>
            <a:r>
              <a:rPr lang="en-GB" sz="4400" dirty="0"/>
              <a:t> </a:t>
            </a:r>
            <a:r>
              <a:rPr lang="en-GB" sz="4400" dirty="0" err="1" smtClean="0"/>
              <a:t>pião</a:t>
            </a:r>
            <a:r>
              <a:rPr lang="en-GB" sz="4400" dirty="0" smtClean="0"/>
              <a:t> </a:t>
            </a:r>
            <a:r>
              <a:rPr lang="en-GB" sz="4400" dirty="0"/>
              <a:t>(x2)</a:t>
            </a:r>
            <a:endParaRPr lang="en-GB" sz="4400" dirty="0"/>
          </a:p>
        </p:txBody>
      </p:sp>
      <p:pic>
        <p:nvPicPr>
          <p:cNvPr id="5" name="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4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800"/>
    </mc:Choice>
    <mc:Fallback xmlns="">
      <p:transition spd="slow" advClick="0" advTm="27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 smtClean="0"/>
              <a:t>Roda</a:t>
            </a:r>
            <a:r>
              <a:rPr lang="en-GB" sz="4400" dirty="0" smtClean="0"/>
              <a:t> </a:t>
            </a:r>
            <a:r>
              <a:rPr lang="en-GB" sz="4400" dirty="0" err="1"/>
              <a:t>pião</a:t>
            </a:r>
            <a:r>
              <a:rPr lang="en-GB" sz="4400" dirty="0"/>
              <a:t> </a:t>
            </a:r>
            <a:r>
              <a:rPr lang="en-GB" sz="4400" dirty="0" err="1"/>
              <a:t>bambeia</a:t>
            </a:r>
            <a:r>
              <a:rPr lang="en-GB" sz="4400" dirty="0"/>
              <a:t> </a:t>
            </a:r>
            <a:r>
              <a:rPr lang="en-GB" sz="4400" dirty="0" err="1" smtClean="0"/>
              <a:t>pião</a:t>
            </a:r>
            <a:r>
              <a:rPr lang="en-GB" sz="4400" dirty="0" smtClean="0"/>
              <a:t> </a:t>
            </a:r>
            <a:r>
              <a:rPr lang="en-GB" sz="4400" dirty="0"/>
              <a:t>(x2)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736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Roda</a:t>
            </a:r>
            <a:r>
              <a:rPr lang="en-GB" sz="4400" dirty="0"/>
              <a:t> </a:t>
            </a:r>
            <a:r>
              <a:rPr lang="en-GB" sz="4400" dirty="0" err="1"/>
              <a:t>pião</a:t>
            </a:r>
            <a:r>
              <a:rPr lang="en-GB" sz="4400" dirty="0"/>
              <a:t> </a:t>
            </a:r>
            <a:r>
              <a:rPr lang="en-GB" sz="4400" dirty="0" err="1"/>
              <a:t>bambeia</a:t>
            </a:r>
            <a:r>
              <a:rPr lang="en-GB" sz="4400" dirty="0"/>
              <a:t> </a:t>
            </a:r>
            <a:r>
              <a:rPr lang="en-GB" sz="4400" dirty="0" err="1" smtClean="0"/>
              <a:t>pião</a:t>
            </a:r>
            <a:r>
              <a:rPr lang="en-GB" sz="4400" dirty="0" smtClean="0"/>
              <a:t> </a:t>
            </a:r>
            <a:r>
              <a:rPr lang="en-GB" sz="4400" dirty="0"/>
              <a:t>(x2)</a:t>
            </a:r>
            <a:endParaRPr lang="en-GB" sz="4400" dirty="0"/>
          </a:p>
        </p:txBody>
      </p:sp>
      <p:pic>
        <p:nvPicPr>
          <p:cNvPr id="4" name="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800"/>
    </mc:Choice>
    <mc:Fallback xmlns="">
      <p:transition spd="slow" advClick="0" advTm="19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55962"/>
            <a:ext cx="8836114" cy="12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55962"/>
            <a:ext cx="8836114" cy="1212175"/>
          </a:xfrm>
          <a:prstGeom prst="rect">
            <a:avLst/>
          </a:prstGeom>
        </p:spPr>
      </p:pic>
      <p:pic>
        <p:nvPicPr>
          <p:cNvPr id="3" name="1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800"/>
    </mc:Choice>
    <mc:Fallback xmlns="">
      <p:transition spd="slow" advClick="0" advTm="25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4049"/>
            <a:ext cx="8568873" cy="12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6" y="2685370"/>
            <a:ext cx="9183696" cy="14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4049"/>
            <a:ext cx="8568873" cy="1202649"/>
          </a:xfrm>
          <a:prstGeom prst="rect">
            <a:avLst/>
          </a:prstGeom>
        </p:spPr>
      </p:pic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0"/>
    </mc:Choice>
    <mc:Fallback xmlns="">
      <p:transition spd="slow" advClick="0" advTm="2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61807"/>
            <a:ext cx="8816786" cy="124542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4049"/>
            <a:ext cx="8568873" cy="12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4.5</a:t>
            </a:r>
            <a:endParaRPr lang="en-GB" dirty="0"/>
          </a:p>
        </p:txBody>
      </p:sp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5935" y="5327073"/>
            <a:ext cx="609600" cy="6096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61807"/>
            <a:ext cx="8816786" cy="1245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4049"/>
            <a:ext cx="8568873" cy="12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300"/>
    </mc:Choice>
    <mc:Fallback xmlns="">
      <p:transition spd="slow" advClick="0" advTm="4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YOOdS3Wo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7005" y="914400"/>
            <a:ext cx="8676903" cy="4880758"/>
          </a:xfrm>
          <a:prstGeom prst="rect">
            <a:avLst/>
          </a:prstGeom>
        </p:spPr>
      </p:pic>
      <p:pic>
        <p:nvPicPr>
          <p:cNvPr id="4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2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334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79411"/>
            <a:ext cx="609600" cy="609600"/>
          </a:xfrm>
          <a:prstGeom prst="rect">
            <a:avLst/>
          </a:prstGeom>
        </p:spPr>
      </p:pic>
      <p:pic>
        <p:nvPicPr>
          <p:cNvPr id="8" name="5OpWgOqf3-M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677334" y="989011"/>
            <a:ext cx="8649820" cy="48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8" y="2693683"/>
            <a:ext cx="9183696" cy="1415874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800"/>
    </mc:Choice>
    <mc:Fallback xmlns="">
      <p:transition spd="slow" advClick="0" advTm="2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8" y="2269374"/>
            <a:ext cx="9381918" cy="17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8" y="2269374"/>
            <a:ext cx="9381918" cy="1731479"/>
          </a:xfrm>
          <a:prstGeom prst="rect">
            <a:avLst/>
          </a:prstGeo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900"/>
    </mc:Choice>
    <mc:Fallback xmlns="">
      <p:transition spd="slow" advClick="0" advTm="30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6" y="2095167"/>
            <a:ext cx="9183696" cy="141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 b="6381"/>
          <a:stretch/>
        </p:blipFill>
        <p:spPr>
          <a:xfrm>
            <a:off x="310080" y="3566161"/>
            <a:ext cx="9374246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1.3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6" y="2095167"/>
            <a:ext cx="9183696" cy="141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 b="6381"/>
          <a:stretch/>
        </p:blipFill>
        <p:spPr>
          <a:xfrm>
            <a:off x="310080" y="3566161"/>
            <a:ext cx="9374246" cy="1620982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900"/>
    </mc:Choice>
    <mc:Fallback xmlns="">
      <p:transition spd="slow" advClick="0" advTm="28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276</Words>
  <Application>Microsoft Office PowerPoint</Application>
  <PresentationFormat>Widescreen</PresentationFormat>
  <Paragraphs>70</Paragraphs>
  <Slides>45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Portuguese 1.1</vt:lpstr>
      <vt:lpstr>Portuguese 1.1</vt:lpstr>
      <vt:lpstr>Portuguese 1.2</vt:lpstr>
      <vt:lpstr>Portuguese 1.2</vt:lpstr>
      <vt:lpstr>Portuguese 1.3</vt:lpstr>
      <vt:lpstr>Portuguese 1.3</vt:lpstr>
      <vt:lpstr>Portuguese 2.1</vt:lpstr>
      <vt:lpstr>Portuguese 2.1</vt:lpstr>
      <vt:lpstr>Portuguese 2.2</vt:lpstr>
      <vt:lpstr>Portuguese 2.2</vt:lpstr>
      <vt:lpstr>Portuguese 2.3</vt:lpstr>
      <vt:lpstr>Portuguese 2.3</vt:lpstr>
      <vt:lpstr>Portuguese 2.4</vt:lpstr>
      <vt:lpstr>Portuguese 2.4</vt:lpstr>
      <vt:lpstr>Portuguese 2.5</vt:lpstr>
      <vt:lpstr>Portuguese 2.5</vt:lpstr>
      <vt:lpstr>Portuguese 3.1</vt:lpstr>
      <vt:lpstr>Portuguese 3.1</vt:lpstr>
      <vt:lpstr>Portuguese 3.1</vt:lpstr>
      <vt:lpstr>Portuguese 3.1</vt:lpstr>
      <vt:lpstr>Portuguese 3.2</vt:lpstr>
      <vt:lpstr>Portuguese 3.2</vt:lpstr>
      <vt:lpstr>Portuguese 3.3</vt:lpstr>
      <vt:lpstr>Portuguese 3.3</vt:lpstr>
      <vt:lpstr>Portuguese 3.4</vt:lpstr>
      <vt:lpstr>Portuguese 3.4</vt:lpstr>
      <vt:lpstr>Portuguese 3.5</vt:lpstr>
      <vt:lpstr>Portuguese 3.5</vt:lpstr>
      <vt:lpstr>PowerPoint Presentation</vt:lpstr>
      <vt:lpstr>Portuguese 4.1 </vt:lpstr>
      <vt:lpstr>Portuguese 4.1 </vt:lpstr>
      <vt:lpstr>Portuguese 4.2</vt:lpstr>
      <vt:lpstr>Portuguese 4.2</vt:lpstr>
      <vt:lpstr>Portuguese 4.3</vt:lpstr>
      <vt:lpstr>Portuguese 4.3</vt:lpstr>
      <vt:lpstr>Portuguese 4.4</vt:lpstr>
      <vt:lpstr>Portuguese 4.4</vt:lpstr>
      <vt:lpstr>Portuguese 4.5</vt:lpstr>
      <vt:lpstr>Portuguese 4.5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56</cp:revision>
  <dcterms:created xsi:type="dcterms:W3CDTF">2017-12-28T11:38:20Z</dcterms:created>
  <dcterms:modified xsi:type="dcterms:W3CDTF">2018-03-06T18:00:24Z</dcterms:modified>
</cp:coreProperties>
</file>