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66" r:id="rId3"/>
    <p:sldId id="276" r:id="rId4"/>
    <p:sldId id="260" r:id="rId5"/>
    <p:sldId id="294" r:id="rId6"/>
    <p:sldId id="278" r:id="rId7"/>
    <p:sldId id="295" r:id="rId8"/>
    <p:sldId id="279" r:id="rId9"/>
    <p:sldId id="296" r:id="rId10"/>
    <p:sldId id="280" r:id="rId11"/>
    <p:sldId id="297" r:id="rId12"/>
    <p:sldId id="281" r:id="rId13"/>
    <p:sldId id="282" r:id="rId14"/>
    <p:sldId id="298" r:id="rId15"/>
    <p:sldId id="283" r:id="rId16"/>
    <p:sldId id="299" r:id="rId17"/>
    <p:sldId id="284" r:id="rId18"/>
    <p:sldId id="300" r:id="rId19"/>
    <p:sldId id="285" r:id="rId20"/>
    <p:sldId id="301" r:id="rId21"/>
    <p:sldId id="286" r:id="rId22"/>
    <p:sldId id="302" r:id="rId23"/>
    <p:sldId id="287" r:id="rId24"/>
    <p:sldId id="288" r:id="rId25"/>
    <p:sldId id="303" r:id="rId26"/>
    <p:sldId id="289" r:id="rId27"/>
    <p:sldId id="304" r:id="rId28"/>
    <p:sldId id="290" r:id="rId29"/>
    <p:sldId id="305" r:id="rId30"/>
    <p:sldId id="291" r:id="rId31"/>
    <p:sldId id="306" r:id="rId32"/>
    <p:sldId id="292" r:id="rId33"/>
    <p:sldId id="307" r:id="rId34"/>
    <p:sldId id="293" r:id="rId35"/>
    <p:sldId id="308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0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9544E-2896-40AD-8C2E-7715E6A21C88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A5347-B3F0-4DFF-84E4-DF0AEBAD0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416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EF6C5-4A33-4C35-B257-7C894100A743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44828-B5EA-43D8-9539-C16ADB1C9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543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928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9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5868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955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973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159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932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017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06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03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77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274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378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204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83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82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" Target="../slides/slide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Action Button: Return 7">
            <a:hlinkClick r:id="rId18" action="ppaction://hlinksldjump" highlightClick="1"/>
          </p:cNvPr>
          <p:cNvSpPr/>
          <p:nvPr userDrawn="1"/>
        </p:nvSpPr>
        <p:spPr>
          <a:xfrm>
            <a:off x="11317182" y="6005737"/>
            <a:ext cx="581891" cy="581891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ction Button: Forward or Next 18">
            <a:hlinkClick r:id="" action="ppaction://hlinkshowjump?jump=nextslide" highlightClick="1"/>
          </p:cNvPr>
          <p:cNvSpPr/>
          <p:nvPr userDrawn="1"/>
        </p:nvSpPr>
        <p:spPr>
          <a:xfrm>
            <a:off x="11323320" y="4556760"/>
            <a:ext cx="579120" cy="5791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ction Button: Back or Previous 29">
            <a:hlinkClick r:id="" action="ppaction://hlinkshowjump?jump=previousslide" highlightClick="1"/>
          </p:cNvPr>
          <p:cNvSpPr/>
          <p:nvPr userDrawn="1"/>
        </p:nvSpPr>
        <p:spPr>
          <a:xfrm>
            <a:off x="11323320" y="5288280"/>
            <a:ext cx="579120" cy="5791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36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QkdEea5rQOk?rel=0" TargetMode="External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7.mp3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8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9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media" Target="../media/media12.mp3"/><Relationship Id="rId2" Type="http://schemas.openxmlformats.org/officeDocument/2006/relationships/audio" Target="NULL" TargetMode="External"/><Relationship Id="rId1" Type="http://schemas.openxmlformats.org/officeDocument/2006/relationships/video" Target="https://www.youtube.com/embed/bcA0ZG2n0KQ?rel=0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3.mp3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4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5.mp3"/><Relationship Id="rId1" Type="http://schemas.openxmlformats.org/officeDocument/2006/relationships/audio" Target="NULL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6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7.mp3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b9VT64OApHo?rel=0" TargetMode="Externa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Track%204%20Punjabi%20Urdu.pptx" TargetMode="External"/><Relationship Id="rId13" Type="http://schemas.openxmlformats.org/officeDocument/2006/relationships/hyperlink" Target="Track%209%20Altogether%20Full%20Run.pptx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Track%203%20Opening%20and%20Mandarin.pptx" TargetMode="External"/><Relationship Id="rId12" Type="http://schemas.openxmlformats.org/officeDocument/2006/relationships/hyperlink" Target="Track%208%20Portuguese.pptx" TargetMode="Externa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hyperlink" Target="Track%202%20PreChorus.pptx" TargetMode="External"/><Relationship Id="rId11" Type="http://schemas.openxmlformats.org/officeDocument/2006/relationships/hyperlink" Target="Track%207%20Swahili.pptx" TargetMode="External"/><Relationship Id="rId5" Type="http://schemas.openxmlformats.org/officeDocument/2006/relationships/hyperlink" Target="Track%201%20Chorus.pptx" TargetMode="External"/><Relationship Id="rId10" Type="http://schemas.openxmlformats.org/officeDocument/2006/relationships/hyperlink" Target="Track%206%20Poland.pptx" TargetMode="External"/><Relationship Id="rId4" Type="http://schemas.openxmlformats.org/officeDocument/2006/relationships/image" Target="../media/image2.png"/><Relationship Id="rId9" Type="http://schemas.openxmlformats.org/officeDocument/2006/relationships/hyperlink" Target="Track%205%20Arabic.ppt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6D99B-052A-4B03-AD5F-D9A69BF8F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/>
          </a:bodyPr>
          <a:lstStyle/>
          <a:p>
            <a:pPr algn="l"/>
            <a:r>
              <a:rPr lang="en-GB" sz="6000" dirty="0">
                <a:solidFill>
                  <a:srgbClr val="FFFFFF"/>
                </a:solidFill>
              </a:rPr>
              <a:t>We are Children of the World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3BC68-AAD1-423B-9395-3F283E83F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8104" y="3962088"/>
            <a:ext cx="6112077" cy="118610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dirty="0">
                <a:solidFill>
                  <a:srgbClr val="FFFFFF">
                    <a:alpha val="70000"/>
                  </a:srgbClr>
                </a:solidFill>
              </a:rPr>
              <a:t>Track 7</a:t>
            </a:r>
            <a:r>
              <a:rPr lang="en-GB" dirty="0" smtClean="0">
                <a:solidFill>
                  <a:srgbClr val="FFFFFF">
                    <a:alpha val="70000"/>
                  </a:srgbClr>
                </a:solidFill>
              </a:rPr>
              <a:t>: Swahili</a:t>
            </a:r>
          </a:p>
          <a:p>
            <a:pPr algn="l"/>
            <a:r>
              <a:rPr lang="en-GB" dirty="0" smtClean="0">
                <a:solidFill>
                  <a:srgbClr val="FFFFFF">
                    <a:alpha val="70000"/>
                  </a:srgbClr>
                </a:solidFill>
              </a:rPr>
              <a:t>A </a:t>
            </a:r>
            <a:r>
              <a:rPr lang="en-GB" dirty="0">
                <a:solidFill>
                  <a:srgbClr val="FFFFFF">
                    <a:alpha val="70000"/>
                  </a:srgbClr>
                </a:solidFill>
              </a:rPr>
              <a:t>multi-lingual music project celebrating the many languages of young people in this country</a:t>
            </a:r>
            <a:r>
              <a:rPr lang="en-GB" dirty="0" smtClean="0">
                <a:solidFill>
                  <a:srgbClr val="FFFFFF">
                    <a:alpha val="70000"/>
                  </a:srgbClr>
                </a:solidFill>
              </a:rPr>
              <a:t>.</a:t>
            </a:r>
          </a:p>
          <a:p>
            <a:pPr algn="l"/>
            <a:r>
              <a:rPr lang="en-GB" dirty="0" smtClean="0">
                <a:solidFill>
                  <a:srgbClr val="FFFFFF">
                    <a:alpha val="70000"/>
                  </a:srgbClr>
                </a:solidFill>
              </a:rPr>
              <a:t>Click to begin slide</a:t>
            </a:r>
            <a:endParaRPr lang="en-GB" dirty="0">
              <a:solidFill>
                <a:srgbClr val="FFFFFF">
                  <a:alpha val="70000"/>
                </a:srgbClr>
              </a:solidFill>
            </a:endParaRPr>
          </a:p>
          <a:p>
            <a:pPr algn="l"/>
            <a:endParaRPr lang="en-GB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903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Swahili 1.4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50816"/>
            <a:ext cx="8433540" cy="2351168"/>
          </a:xfrm>
        </p:spPr>
      </p:pic>
    </p:spTree>
    <p:extLst>
      <p:ext uri="{BB962C8B-B14F-4D97-AF65-F5344CB8AC3E}">
        <p14:creationId xmlns:p14="http://schemas.microsoft.com/office/powerpoint/2010/main" val="373469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Swahili 1.4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50816"/>
            <a:ext cx="8433540" cy="2351168"/>
          </a:xfrm>
        </p:spPr>
      </p:pic>
      <p:pic>
        <p:nvPicPr>
          <p:cNvPr id="3" name="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8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4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150"/>
    </mc:Choice>
    <mc:Fallback xmlns="">
      <p:transition spd="slow" advClick="0" advTm="23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2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6052" y="297873"/>
            <a:ext cx="609600" cy="609600"/>
          </a:xfrm>
          <a:prstGeom prst="rect">
            <a:avLst/>
          </a:prstGeom>
        </p:spPr>
      </p:pic>
      <p:pic>
        <p:nvPicPr>
          <p:cNvPr id="7" name="QkdEea5rQOk"/>
          <p:cNvPicPr>
            <a:picLocks noGrp="1" noRot="1" noChangeAspect="1"/>
          </p:cNvPicPr>
          <p:nvPr>
            <p:ph idx="1"/>
            <a:videoFile r:link="rId3"/>
          </p:nvPr>
        </p:nvPicPr>
        <p:blipFill>
          <a:blip r:embed="rId6"/>
          <a:stretch>
            <a:fillRect/>
          </a:stretch>
        </p:blipFill>
        <p:spPr>
          <a:xfrm>
            <a:off x="541379" y="1128341"/>
            <a:ext cx="8745125" cy="491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7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Swahili 2.1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 smtClean="0"/>
              <a:t>Maua </a:t>
            </a:r>
            <a:r>
              <a:rPr lang="en-GB" sz="4400" dirty="0" err="1"/>
              <a:t>mazuri</a:t>
            </a:r>
            <a:r>
              <a:rPr lang="en-GB" sz="4400" dirty="0"/>
              <a:t> </a:t>
            </a:r>
            <a:r>
              <a:rPr lang="en-GB" sz="4400" dirty="0" err="1"/>
              <a:t>ya</a:t>
            </a:r>
            <a:r>
              <a:rPr lang="en-GB" sz="4400" dirty="0"/>
              <a:t>-pen-de-</a:t>
            </a:r>
            <a:r>
              <a:rPr lang="en-GB" sz="4400" dirty="0" err="1"/>
              <a:t>za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5512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Swahili 2.1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 smtClean="0"/>
              <a:t>Maua </a:t>
            </a:r>
            <a:r>
              <a:rPr lang="en-GB" sz="4400" dirty="0" err="1"/>
              <a:t>mazuri</a:t>
            </a:r>
            <a:r>
              <a:rPr lang="en-GB" sz="4400" dirty="0"/>
              <a:t> </a:t>
            </a:r>
            <a:r>
              <a:rPr lang="en-GB" sz="4400" dirty="0" err="1"/>
              <a:t>ya</a:t>
            </a:r>
            <a:r>
              <a:rPr lang="en-GB" sz="4400" dirty="0"/>
              <a:t>-pen-de-</a:t>
            </a:r>
            <a:r>
              <a:rPr lang="en-GB" sz="4400" dirty="0" err="1"/>
              <a:t>za</a:t>
            </a:r>
            <a:endParaRPr lang="en-GB" sz="4400" dirty="0"/>
          </a:p>
        </p:txBody>
      </p:sp>
      <p:pic>
        <p:nvPicPr>
          <p:cNvPr id="4" name="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3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5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800"/>
    </mc:Choice>
    <mc:Fallback xmlns="">
      <p:transition spd="slow" advClick="0" advTm="19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Swahili 2.2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510661"/>
            <a:ext cx="9065722" cy="1681328"/>
          </a:xfrm>
        </p:spPr>
      </p:pic>
    </p:spTree>
    <p:extLst>
      <p:ext uri="{BB962C8B-B14F-4D97-AF65-F5344CB8AC3E}">
        <p14:creationId xmlns:p14="http://schemas.microsoft.com/office/powerpoint/2010/main" val="318365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Swahili 2.2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510661"/>
            <a:ext cx="9065722" cy="1681328"/>
          </a:xfrm>
        </p:spPr>
      </p:pic>
      <p:pic>
        <p:nvPicPr>
          <p:cNvPr id="3" name="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7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500"/>
    </mc:Choice>
    <mc:Fallback xmlns="">
      <p:transition spd="slow" advClick="0" advTm="27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Swahili 2.3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748427"/>
            <a:ext cx="8446587" cy="2170430"/>
          </a:xfrm>
        </p:spPr>
      </p:pic>
    </p:spTree>
    <p:extLst>
      <p:ext uri="{BB962C8B-B14F-4D97-AF65-F5344CB8AC3E}">
        <p14:creationId xmlns:p14="http://schemas.microsoft.com/office/powerpoint/2010/main" val="80776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Swahili 2.3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748427"/>
            <a:ext cx="8446587" cy="2170430"/>
          </a:xfrm>
        </p:spPr>
      </p:pic>
      <p:pic>
        <p:nvPicPr>
          <p:cNvPr id="3" name="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9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800"/>
    </mc:Choice>
    <mc:Fallback xmlns="">
      <p:transition spd="slow" advClick="0" advTm="18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Swahili 2.4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/>
              <a:t>Ha-</a:t>
            </a:r>
            <a:r>
              <a:rPr lang="en-GB" sz="4400" dirty="0" err="1"/>
              <a:t>ku</a:t>
            </a:r>
            <a:r>
              <a:rPr lang="en-GB" sz="4400" dirty="0"/>
              <a:t>-</a:t>
            </a:r>
            <a:r>
              <a:rPr lang="en-GB" sz="4400" dirty="0" err="1"/>
              <a:t>na</a:t>
            </a:r>
            <a:r>
              <a:rPr lang="en-GB" sz="4400" dirty="0"/>
              <a:t> mm-o-</a:t>
            </a:r>
            <a:r>
              <a:rPr lang="en-GB" sz="4400" dirty="0" err="1"/>
              <a:t>ja</a:t>
            </a:r>
            <a:r>
              <a:rPr lang="en-GB" sz="4400" dirty="0"/>
              <a:t> </a:t>
            </a:r>
            <a:endParaRPr lang="en-GB" sz="4400" dirty="0" smtClean="0"/>
          </a:p>
          <a:p>
            <a:pPr marL="0" indent="0">
              <a:buNone/>
            </a:pPr>
            <a:r>
              <a:rPr lang="en-GB" sz="4400" dirty="0" smtClean="0"/>
              <a:t>a-</a:t>
            </a:r>
            <a:r>
              <a:rPr lang="en-GB" sz="4400" dirty="0" err="1" smtClean="0"/>
              <a:t>si</a:t>
            </a:r>
            <a:r>
              <a:rPr lang="en-GB" sz="4400" dirty="0" smtClean="0"/>
              <a:t>-ye-pen-de-</a:t>
            </a:r>
            <a:r>
              <a:rPr lang="en-GB" sz="4400" dirty="0" err="1" smtClean="0"/>
              <a:t>zwa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23388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3BC68-AAD1-423B-9395-3F283E83F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9961" y="227562"/>
            <a:ext cx="6112077" cy="1186108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FFFFFF">
                    <a:alpha val="70000"/>
                  </a:srgbClr>
                </a:solidFill>
              </a:rPr>
              <a:t>Track 7: Swahili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1219864"/>
            <a:ext cx="10058400" cy="492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17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6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Swahili 2.4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/>
              <a:t>Ha-</a:t>
            </a:r>
            <a:r>
              <a:rPr lang="en-GB" sz="4400" dirty="0" err="1"/>
              <a:t>ku</a:t>
            </a:r>
            <a:r>
              <a:rPr lang="en-GB" sz="4400" dirty="0"/>
              <a:t>-</a:t>
            </a:r>
            <a:r>
              <a:rPr lang="en-GB" sz="4400" dirty="0" err="1"/>
              <a:t>na</a:t>
            </a:r>
            <a:r>
              <a:rPr lang="en-GB" sz="4400" dirty="0"/>
              <a:t> mm-o-</a:t>
            </a:r>
            <a:r>
              <a:rPr lang="en-GB" sz="4400" dirty="0" err="1"/>
              <a:t>ja</a:t>
            </a:r>
            <a:r>
              <a:rPr lang="en-GB" sz="4400" dirty="0"/>
              <a:t> </a:t>
            </a:r>
            <a:endParaRPr lang="en-GB" sz="4400" dirty="0" smtClean="0"/>
          </a:p>
          <a:p>
            <a:pPr marL="0" indent="0">
              <a:buNone/>
            </a:pPr>
            <a:r>
              <a:rPr lang="en-GB" sz="4400" dirty="0" smtClean="0"/>
              <a:t>a-</a:t>
            </a:r>
            <a:r>
              <a:rPr lang="en-GB" sz="4400" dirty="0" err="1" smtClean="0"/>
              <a:t>si</a:t>
            </a:r>
            <a:r>
              <a:rPr lang="en-GB" sz="4400" dirty="0" smtClean="0"/>
              <a:t>-ye-pen-de-</a:t>
            </a:r>
            <a:r>
              <a:rPr lang="en-GB" sz="4400" dirty="0" err="1" smtClean="0"/>
              <a:t>zwa</a:t>
            </a:r>
            <a:endParaRPr lang="en-GB" sz="4400" dirty="0"/>
          </a:p>
        </p:txBody>
      </p:sp>
      <p:pic>
        <p:nvPicPr>
          <p:cNvPr id="4" name="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5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500"/>
    </mc:Choice>
    <mc:Fallback xmlns="">
      <p:transition spd="slow" advClick="0" advTm="12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Swahili 2.5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805715"/>
            <a:ext cx="8317594" cy="1840009"/>
          </a:xfrm>
        </p:spPr>
      </p:pic>
    </p:spTree>
    <p:extLst>
      <p:ext uri="{BB962C8B-B14F-4D97-AF65-F5344CB8AC3E}">
        <p14:creationId xmlns:p14="http://schemas.microsoft.com/office/powerpoint/2010/main" val="56898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Swahili 2.5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805715"/>
            <a:ext cx="8317594" cy="1840009"/>
          </a:xfrm>
        </p:spPr>
      </p:pic>
      <p:pic>
        <p:nvPicPr>
          <p:cNvPr id="3" name="1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9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300"/>
    </mc:Choice>
    <mc:Fallback xmlns="">
      <p:transition spd="slow" advClick="0" advTm="16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cA0ZG2n0K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88880" y="943099"/>
            <a:ext cx="8710331" cy="4899561"/>
          </a:xfrm>
          <a:prstGeom prst="rect">
            <a:avLst/>
          </a:prstGeom>
        </p:spPr>
      </p:pic>
      <p:pic>
        <p:nvPicPr>
          <p:cNvPr id="4" name="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63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2534" y="3334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Swahili 3.1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 err="1" smtClean="0"/>
              <a:t>Zuum</a:t>
            </a:r>
            <a:r>
              <a:rPr lang="en-GB" sz="4400" dirty="0"/>
              <a:t>, </a:t>
            </a:r>
            <a:r>
              <a:rPr lang="en-GB" sz="4400" dirty="0" err="1" smtClean="0"/>
              <a:t>zuum</a:t>
            </a:r>
            <a:r>
              <a:rPr lang="en-GB" sz="4400" dirty="0" smtClean="0"/>
              <a:t>, </a:t>
            </a:r>
            <a:r>
              <a:rPr lang="en-GB" sz="4400" dirty="0" err="1"/>
              <a:t>zuum</a:t>
            </a:r>
            <a:r>
              <a:rPr lang="en-GB" sz="4400" dirty="0"/>
              <a:t>, </a:t>
            </a:r>
            <a:endParaRPr lang="en-GB" sz="4400" dirty="0" smtClean="0"/>
          </a:p>
          <a:p>
            <a:pPr marL="0" indent="0">
              <a:buNone/>
            </a:pPr>
            <a:r>
              <a:rPr lang="en-GB" sz="4400" dirty="0" err="1" smtClean="0"/>
              <a:t>nyu-ki</a:t>
            </a:r>
            <a:r>
              <a:rPr lang="en-GB" sz="4400" dirty="0" smtClean="0"/>
              <a:t> </a:t>
            </a:r>
            <a:r>
              <a:rPr lang="en-GB" sz="4400" dirty="0"/>
              <a:t>li-a wee</a:t>
            </a:r>
          </a:p>
        </p:txBody>
      </p:sp>
    </p:spTree>
    <p:extLst>
      <p:ext uri="{BB962C8B-B14F-4D97-AF65-F5344CB8AC3E}">
        <p14:creationId xmlns:p14="http://schemas.microsoft.com/office/powerpoint/2010/main" val="22522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Swahili 3.1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 err="1"/>
              <a:t>Z</a:t>
            </a:r>
            <a:r>
              <a:rPr lang="en-GB" sz="4400" dirty="0" err="1" smtClean="0"/>
              <a:t>uum</a:t>
            </a:r>
            <a:r>
              <a:rPr lang="en-GB" sz="4400" dirty="0"/>
              <a:t>, </a:t>
            </a:r>
            <a:r>
              <a:rPr lang="en-GB" sz="4400" dirty="0" err="1" smtClean="0"/>
              <a:t>zuum</a:t>
            </a:r>
            <a:r>
              <a:rPr lang="en-GB" sz="4400" dirty="0" smtClean="0"/>
              <a:t>, </a:t>
            </a:r>
            <a:r>
              <a:rPr lang="en-GB" sz="4400" dirty="0" err="1"/>
              <a:t>zuum</a:t>
            </a:r>
            <a:r>
              <a:rPr lang="en-GB" sz="4400" dirty="0"/>
              <a:t>, </a:t>
            </a:r>
            <a:endParaRPr lang="en-GB" sz="4400" dirty="0" smtClean="0"/>
          </a:p>
          <a:p>
            <a:pPr marL="0" indent="0">
              <a:buNone/>
            </a:pPr>
            <a:r>
              <a:rPr lang="en-GB" sz="4400" dirty="0" err="1" smtClean="0"/>
              <a:t>nyu-ki</a:t>
            </a:r>
            <a:r>
              <a:rPr lang="en-GB" sz="4400" dirty="0" smtClean="0"/>
              <a:t> </a:t>
            </a:r>
            <a:r>
              <a:rPr lang="en-GB" sz="4400" dirty="0"/>
              <a:t>li-a wee</a:t>
            </a:r>
          </a:p>
        </p:txBody>
      </p:sp>
      <p:pic>
        <p:nvPicPr>
          <p:cNvPr id="4" name="1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8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9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400"/>
    </mc:Choice>
    <mc:Fallback xmlns="">
      <p:transition spd="slow" advClick="0" advTm="14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Swahili 3.2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536041"/>
            <a:ext cx="8970963" cy="1228436"/>
          </a:xfrm>
        </p:spPr>
      </p:pic>
    </p:spTree>
    <p:extLst>
      <p:ext uri="{BB962C8B-B14F-4D97-AF65-F5344CB8AC3E}">
        <p14:creationId xmlns:p14="http://schemas.microsoft.com/office/powerpoint/2010/main" val="136289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Swahili 3.2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536041"/>
            <a:ext cx="8970963" cy="1228436"/>
          </a:xfrm>
        </p:spPr>
      </p:pic>
      <p:pic>
        <p:nvPicPr>
          <p:cNvPr id="3" name="1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3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5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500"/>
    </mc:Choice>
    <mc:Fallback xmlns="">
      <p:transition spd="slow" advClick="0" advTm="29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Swahili 3.3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19"/>
          <a:stretch/>
        </p:blipFill>
        <p:spPr>
          <a:xfrm>
            <a:off x="677334" y="1930400"/>
            <a:ext cx="8025475" cy="1452880"/>
          </a:xfrm>
        </p:spPr>
      </p:pic>
    </p:spTree>
    <p:extLst>
      <p:ext uri="{BB962C8B-B14F-4D97-AF65-F5344CB8AC3E}">
        <p14:creationId xmlns:p14="http://schemas.microsoft.com/office/powerpoint/2010/main" val="148042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Swahili 3.3</a:t>
            </a:r>
            <a:endParaRPr lang="en-GB" dirty="0"/>
          </a:p>
        </p:txBody>
      </p:sp>
      <p:pic>
        <p:nvPicPr>
          <p:cNvPr id="3" name="1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109061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19"/>
          <a:stretch/>
        </p:blipFill>
        <p:spPr>
          <a:xfrm>
            <a:off x="677334" y="1930400"/>
            <a:ext cx="8025475" cy="14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8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660"/>
    </mc:Choice>
    <mc:Fallback xmlns="">
      <p:transition spd="slow" advClick="0" advTm="18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3BC68-AAD1-423B-9395-3F283E83F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9961" y="227562"/>
            <a:ext cx="6112077" cy="1186108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FFFFFF">
                    <a:alpha val="70000"/>
                  </a:srgbClr>
                </a:solidFill>
              </a:rPr>
              <a:t>Track 7: Swahili</a:t>
            </a:r>
          </a:p>
        </p:txBody>
      </p:sp>
      <p:pic>
        <p:nvPicPr>
          <p:cNvPr id="4" name="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9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0199" y="389313"/>
            <a:ext cx="609600" cy="6096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82644" y="4213274"/>
            <a:ext cx="7766936" cy="164630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1219864"/>
            <a:ext cx="10058400" cy="492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52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100"/>
    </mc:Choice>
    <mc:Fallback xmlns="">
      <p:transition spd="slow" advClick="0" advTm="7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6"/>
      </p14:showEvtLst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Swahili 3.4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01688"/>
            <a:ext cx="7016730" cy="1899652"/>
          </a:xfrm>
        </p:spPr>
      </p:pic>
    </p:spTree>
    <p:extLst>
      <p:ext uri="{BB962C8B-B14F-4D97-AF65-F5344CB8AC3E}">
        <p14:creationId xmlns:p14="http://schemas.microsoft.com/office/powerpoint/2010/main" val="60162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Swahili 3.4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01688"/>
            <a:ext cx="7016730" cy="1899652"/>
          </a:xfrm>
        </p:spPr>
      </p:pic>
      <p:pic>
        <p:nvPicPr>
          <p:cNvPr id="3" name="1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4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1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120"/>
    </mc:Choice>
    <mc:Fallback xmlns="">
      <p:transition spd="slow" advClick="0" advTm="181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Swahili 3.5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429" y="1375314"/>
            <a:ext cx="3316142" cy="1892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6806" t="56374" r="22546" b="19547"/>
          <a:stretch/>
        </p:blipFill>
        <p:spPr>
          <a:xfrm>
            <a:off x="607292" y="4123113"/>
            <a:ext cx="3253683" cy="143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0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Swahili 3.5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129" y="1375315"/>
            <a:ext cx="3316142" cy="1892775"/>
          </a:xfrm>
          <a:prstGeom prst="rect">
            <a:avLst/>
          </a:prstGeom>
        </p:spPr>
      </p:pic>
      <p:pic>
        <p:nvPicPr>
          <p:cNvPr id="3" name="1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1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46806" t="56374" r="22546" b="19547"/>
          <a:stretch/>
        </p:blipFill>
        <p:spPr>
          <a:xfrm>
            <a:off x="607292" y="4123113"/>
            <a:ext cx="3253683" cy="143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1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2600"/>
    </mc:Choice>
    <mc:Fallback xmlns="">
      <p:transition spd="slow" advClick="0" advTm="32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2534" y="357250"/>
            <a:ext cx="609600" cy="609600"/>
          </a:xfrm>
          <a:prstGeom prst="rect">
            <a:avLst/>
          </a:prstGeom>
        </p:spPr>
      </p:pic>
      <p:pic>
        <p:nvPicPr>
          <p:cNvPr id="3" name="b9VT64OApHo"/>
          <p:cNvPicPr>
            <a:picLocks noGrp="1" noRot="1" noChangeAspect="1"/>
          </p:cNvPicPr>
          <p:nvPr>
            <p:ph idx="1"/>
            <a:videoFile r:link="rId3"/>
          </p:nvPr>
        </p:nvPicPr>
        <p:blipFill>
          <a:blip r:embed="rId6"/>
          <a:stretch>
            <a:fillRect/>
          </a:stretch>
        </p:blipFill>
        <p:spPr>
          <a:xfrm>
            <a:off x="529504" y="966850"/>
            <a:ext cx="8958880" cy="503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3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Well done!</a:t>
            </a:r>
            <a:endParaRPr lang="en-GB" dirty="0"/>
          </a:p>
        </p:txBody>
      </p:sp>
      <p:pic>
        <p:nvPicPr>
          <p:cNvPr id="7" name="1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5213" y="304800"/>
            <a:ext cx="609600" cy="609600"/>
          </a:xfrm>
        </p:spPr>
      </p:pic>
      <p:sp>
        <p:nvSpPr>
          <p:cNvPr id="8" name="TextBox 7"/>
          <p:cNvSpPr txBox="1"/>
          <p:nvPr/>
        </p:nvSpPr>
        <p:spPr>
          <a:xfrm>
            <a:off x="677334" y="1645920"/>
            <a:ext cx="75522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Click return to begin again, arrows to move back or click to go to a track below:</a:t>
            </a:r>
          </a:p>
          <a:p>
            <a:endParaRPr lang="en-GB" dirty="0" smtClean="0"/>
          </a:p>
          <a:p>
            <a:r>
              <a:rPr lang="en-GB" dirty="0">
                <a:hlinkClick r:id="rId5" action="ppaction://hlinkpres?slideindex=1&amp;slidetitle="/>
              </a:rPr>
              <a:t>Track 1 - Chorus</a:t>
            </a:r>
            <a:endParaRPr lang="en-GB" dirty="0"/>
          </a:p>
          <a:p>
            <a:r>
              <a:rPr lang="en-GB" dirty="0">
                <a:hlinkClick r:id="rId6" action="ppaction://hlinkpres?slideindex=1&amp;slidetitle="/>
              </a:rPr>
              <a:t>Track 2 – Pre-chorus</a:t>
            </a:r>
            <a:endParaRPr lang="en-GB" dirty="0"/>
          </a:p>
          <a:p>
            <a:r>
              <a:rPr lang="en-GB" dirty="0">
                <a:hlinkClick r:id="rId7" action="ppaction://hlinkpres?slideindex=1&amp;slidetitle="/>
              </a:rPr>
              <a:t>Track 3 – Opening and Mandarin</a:t>
            </a:r>
            <a:endParaRPr lang="en-GB" dirty="0"/>
          </a:p>
          <a:p>
            <a:r>
              <a:rPr lang="en-GB" dirty="0">
                <a:hlinkClick r:id="rId8" action="ppaction://hlinkpres?slideindex=1&amp;slidetitle="/>
              </a:rPr>
              <a:t>Track 4 – Punjabi/Urdu</a:t>
            </a:r>
            <a:endParaRPr lang="en-GB" dirty="0"/>
          </a:p>
          <a:p>
            <a:r>
              <a:rPr lang="en-GB" dirty="0">
                <a:hlinkClick r:id="rId9" action="ppaction://hlinkpres?slideindex=1&amp;slidetitle="/>
              </a:rPr>
              <a:t>Track 5 – Arabic</a:t>
            </a:r>
            <a:endParaRPr lang="en-GB" dirty="0"/>
          </a:p>
          <a:p>
            <a:r>
              <a:rPr lang="en-GB" dirty="0">
                <a:hlinkClick r:id="rId10" action="ppaction://hlinkpres?slideindex=1&amp;slidetitle="/>
              </a:rPr>
              <a:t>Track 6 - Polish</a:t>
            </a:r>
            <a:endParaRPr lang="en-GB" dirty="0"/>
          </a:p>
          <a:p>
            <a:r>
              <a:rPr lang="en-GB" dirty="0">
                <a:hlinkClick r:id="rId11" action="ppaction://hlinkpres?slideindex=1&amp;slidetitle="/>
              </a:rPr>
              <a:t>Track 7 – Swahili</a:t>
            </a:r>
            <a:endParaRPr lang="en-GB" dirty="0"/>
          </a:p>
          <a:p>
            <a:r>
              <a:rPr lang="en-GB" dirty="0">
                <a:hlinkClick r:id="rId12" action="ppaction://hlinkpres?slideindex=1&amp;slidetitle="/>
              </a:rPr>
              <a:t>Track 8 </a:t>
            </a:r>
            <a:r>
              <a:rPr lang="en-GB" dirty="0" smtClean="0">
                <a:hlinkClick r:id="rId12" action="ppaction://hlinkpres?slideindex=1&amp;slidetitle="/>
              </a:rPr>
              <a:t>– Portuguese</a:t>
            </a:r>
            <a:endParaRPr lang="en-GB" dirty="0" smtClean="0"/>
          </a:p>
          <a:p>
            <a:r>
              <a:rPr lang="en-GB" dirty="0" smtClean="0">
                <a:hlinkClick r:id="rId13" action="ppaction://hlinkpres?slideindex=1&amp;slidetitle="/>
              </a:rPr>
              <a:t>Track 9 – Altogether! Full Run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68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Swahili 1.1	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729375"/>
            <a:ext cx="8795940" cy="2248859"/>
          </a:xfrm>
        </p:spPr>
      </p:pic>
    </p:spTree>
    <p:extLst>
      <p:ext uri="{BB962C8B-B14F-4D97-AF65-F5344CB8AC3E}">
        <p14:creationId xmlns:p14="http://schemas.microsoft.com/office/powerpoint/2010/main" val="6495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Swahili 1.1	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729375"/>
            <a:ext cx="8795940" cy="2248859"/>
          </a:xfrm>
        </p:spPr>
      </p:pic>
      <p:pic>
        <p:nvPicPr>
          <p:cNvPr id="3" name="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9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9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800"/>
    </mc:Choice>
    <mc:Fallback xmlns="">
      <p:transition spd="slow" advClick="0" advTm="22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Swahili 1.2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24844"/>
            <a:ext cx="8766300" cy="2282137"/>
          </a:xfrm>
        </p:spPr>
      </p:pic>
    </p:spTree>
    <p:extLst>
      <p:ext uri="{BB962C8B-B14F-4D97-AF65-F5344CB8AC3E}">
        <p14:creationId xmlns:p14="http://schemas.microsoft.com/office/powerpoint/2010/main" val="159002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Swahili 1.2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24844"/>
            <a:ext cx="8766300" cy="2282137"/>
          </a:xfrm>
        </p:spPr>
      </p:pic>
      <p:pic>
        <p:nvPicPr>
          <p:cNvPr id="3" name="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5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3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700"/>
    </mc:Choice>
    <mc:Fallback xmlns="">
      <p:transition spd="slow" advClick="0" advTm="19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Swahili 1.3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598681"/>
            <a:ext cx="8542427" cy="2248924"/>
          </a:xfrm>
        </p:spPr>
      </p:pic>
    </p:spTree>
    <p:extLst>
      <p:ext uri="{BB962C8B-B14F-4D97-AF65-F5344CB8AC3E}">
        <p14:creationId xmlns:p14="http://schemas.microsoft.com/office/powerpoint/2010/main" val="323499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Swahili 1.3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598681"/>
            <a:ext cx="8542427" cy="2248924"/>
          </a:xfrm>
        </p:spPr>
      </p:pic>
      <p:pic>
        <p:nvPicPr>
          <p:cNvPr id="3" name="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2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600"/>
    </mc:Choice>
    <mc:Fallback xmlns="">
      <p:transition spd="slow" advClick="0" advTm="19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486</TotalTime>
  <Words>186</Words>
  <Application>Microsoft Office PowerPoint</Application>
  <PresentationFormat>Widescreen</PresentationFormat>
  <Paragraphs>56</Paragraphs>
  <Slides>35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Trebuchet MS</vt:lpstr>
      <vt:lpstr>Wingdings 3</vt:lpstr>
      <vt:lpstr>Facet</vt:lpstr>
      <vt:lpstr>We are Children of the World</vt:lpstr>
      <vt:lpstr>PowerPoint Presentation</vt:lpstr>
      <vt:lpstr>PowerPoint Presentation</vt:lpstr>
      <vt:lpstr>Swahili 1.1 </vt:lpstr>
      <vt:lpstr>Swahili 1.1 </vt:lpstr>
      <vt:lpstr>Swahili 1.2</vt:lpstr>
      <vt:lpstr>Swahili 1.2</vt:lpstr>
      <vt:lpstr>Swahili 1.3</vt:lpstr>
      <vt:lpstr>Swahili 1.3</vt:lpstr>
      <vt:lpstr>Swahili 1.4</vt:lpstr>
      <vt:lpstr>Swahili 1.4</vt:lpstr>
      <vt:lpstr>PowerPoint Presentation</vt:lpstr>
      <vt:lpstr>Swahili 2.1</vt:lpstr>
      <vt:lpstr>Swahili 2.1</vt:lpstr>
      <vt:lpstr>Swahili 2.2</vt:lpstr>
      <vt:lpstr>Swahili 2.2</vt:lpstr>
      <vt:lpstr>Swahili 2.3</vt:lpstr>
      <vt:lpstr>Swahili 2.3</vt:lpstr>
      <vt:lpstr>Swahili 2.4</vt:lpstr>
      <vt:lpstr>Swahili 2.4</vt:lpstr>
      <vt:lpstr>Swahili 2.5</vt:lpstr>
      <vt:lpstr>Swahili 2.5</vt:lpstr>
      <vt:lpstr>PowerPoint Presentation</vt:lpstr>
      <vt:lpstr>Swahili 3.1</vt:lpstr>
      <vt:lpstr>Swahili 3.1</vt:lpstr>
      <vt:lpstr>Swahili 3.2</vt:lpstr>
      <vt:lpstr>Swahili 3.2</vt:lpstr>
      <vt:lpstr>Swahili 3.3</vt:lpstr>
      <vt:lpstr>Swahili 3.3</vt:lpstr>
      <vt:lpstr>Swahili 3.4</vt:lpstr>
      <vt:lpstr>Swahili 3.4</vt:lpstr>
      <vt:lpstr>Swahili 3.5</vt:lpstr>
      <vt:lpstr>Swahili 3.5</vt:lpstr>
      <vt:lpstr>PowerPoint Presentation</vt:lpstr>
      <vt:lpstr>Well done!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are Children of the World</dc:title>
  <dc:creator>joncullenmusic@gmail.com</dc:creator>
  <cp:lastModifiedBy>Jon Cullen</cp:lastModifiedBy>
  <cp:revision>54</cp:revision>
  <dcterms:created xsi:type="dcterms:W3CDTF">2017-12-28T11:38:20Z</dcterms:created>
  <dcterms:modified xsi:type="dcterms:W3CDTF">2018-03-06T17:43:59Z</dcterms:modified>
</cp:coreProperties>
</file>