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76" r:id="rId4"/>
    <p:sldId id="260" r:id="rId5"/>
    <p:sldId id="284" r:id="rId6"/>
    <p:sldId id="278" r:id="rId7"/>
    <p:sldId id="285" r:id="rId8"/>
    <p:sldId id="279" r:id="rId9"/>
    <p:sldId id="286" r:id="rId10"/>
    <p:sldId id="280" r:id="rId11"/>
    <p:sldId id="287" r:id="rId12"/>
    <p:sldId id="281" r:id="rId13"/>
    <p:sldId id="288" r:id="rId14"/>
    <p:sldId id="294" r:id="rId15"/>
    <p:sldId id="289" r:id="rId16"/>
    <p:sldId id="296" r:id="rId17"/>
    <p:sldId id="290" r:id="rId18"/>
    <p:sldId id="297" r:id="rId19"/>
    <p:sldId id="291" r:id="rId20"/>
    <p:sldId id="298" r:id="rId21"/>
    <p:sldId id="292" r:id="rId22"/>
    <p:sldId id="299" r:id="rId23"/>
    <p:sldId id="293" r:id="rId24"/>
    <p:sldId id="295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544E-2896-40AD-8C2E-7715E6A21C88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5347-B3F0-4DFF-84E4-DF0AEBAD0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6C5-4A33-4C35-B257-7C894100A743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4828-B5EA-43D8-9539-C16ADB1C9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3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Return 7">
            <a:hlinkClick r:id="rId18" action="ppaction://hlinksldjump" highlightClick="1"/>
          </p:cNvPr>
          <p:cNvSpPr/>
          <p:nvPr userDrawn="1"/>
        </p:nvSpPr>
        <p:spPr>
          <a:xfrm>
            <a:off x="11317182" y="6005737"/>
            <a:ext cx="581891" cy="58189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>
            <a:off x="11323320" y="4556760"/>
            <a:ext cx="579120" cy="579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 userDrawn="1"/>
        </p:nvSpPr>
        <p:spPr>
          <a:xfrm>
            <a:off x="11323320" y="5288280"/>
            <a:ext cx="579120" cy="579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video" Target="https://www.youtube.com/embed/uWF6iFQtkbM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p3"/><Relationship Id="rId2" Type="http://schemas.microsoft.com/office/2007/relationships/media" Target="../media/media11.mp3"/><Relationship Id="rId1" Type="http://schemas.openxmlformats.org/officeDocument/2006/relationships/video" Target="https://www.youtube.com/embed/Crh_2B5Bvfg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1HAMQ9wsXF0?rel=0" TargetMode="Externa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Track%204%20Punjabi%20Urdu.pptx" TargetMode="External"/><Relationship Id="rId13" Type="http://schemas.openxmlformats.org/officeDocument/2006/relationships/hyperlink" Target="Track%209%20Altogether%20Full%20Run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rack%203%20Opening%20and%20Mandarin.pptx" TargetMode="External"/><Relationship Id="rId12" Type="http://schemas.openxmlformats.org/officeDocument/2006/relationships/hyperlink" Target="Track%208%20Portuguese.pptx" TargetMode="Externa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hyperlink" Target="Track%202%20PreChorus.pptx" TargetMode="External"/><Relationship Id="rId11" Type="http://schemas.openxmlformats.org/officeDocument/2006/relationships/hyperlink" Target="Track%207%20Swahili.pptx" TargetMode="External"/><Relationship Id="rId5" Type="http://schemas.openxmlformats.org/officeDocument/2006/relationships/hyperlink" Target="Track%201%20Chorus.pptx" TargetMode="External"/><Relationship Id="rId10" Type="http://schemas.openxmlformats.org/officeDocument/2006/relationships/hyperlink" Target="Track%206%20Poland.pptx" TargetMode="External"/><Relationship Id="rId4" Type="http://schemas.openxmlformats.org/officeDocument/2006/relationships/image" Target="../media/image2.png"/><Relationship Id="rId9" Type="http://schemas.openxmlformats.org/officeDocument/2006/relationships/hyperlink" Target="Track%205%20Arabic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We are Children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Track 3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: Opening and Mandarin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A </a:t>
            </a:r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multi-lingual music project celebrating the many languages of young people in this country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Click to begin slide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1.3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3"/>
          <a:stretch/>
        </p:blipFill>
        <p:spPr>
          <a:xfrm>
            <a:off x="677333" y="1512886"/>
            <a:ext cx="5550945" cy="1954214"/>
          </a:xfrm>
        </p:spPr>
      </p:pic>
    </p:spTree>
    <p:extLst>
      <p:ext uri="{BB962C8B-B14F-4D97-AF65-F5344CB8AC3E}">
        <p14:creationId xmlns:p14="http://schemas.microsoft.com/office/powerpoint/2010/main" val="37797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1.3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3"/>
          <a:stretch/>
        </p:blipFill>
        <p:spPr>
          <a:xfrm>
            <a:off x="677333" y="1512886"/>
            <a:ext cx="5550945" cy="1954214"/>
          </a:xfr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812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1.4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7"/>
          <a:stretch/>
        </p:blipFill>
        <p:spPr>
          <a:xfrm>
            <a:off x="677334" y="1665286"/>
            <a:ext cx="7649896" cy="1966914"/>
          </a:xfrm>
        </p:spPr>
      </p:pic>
    </p:spTree>
    <p:extLst>
      <p:ext uri="{BB962C8B-B14F-4D97-AF65-F5344CB8AC3E}">
        <p14:creationId xmlns:p14="http://schemas.microsoft.com/office/powerpoint/2010/main" val="29734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1.4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7"/>
          <a:stretch/>
        </p:blipFill>
        <p:spPr>
          <a:xfrm>
            <a:off x="677334" y="1665286"/>
            <a:ext cx="7649896" cy="1966914"/>
          </a:xfr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93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200"/>
    </mc:Choice>
    <mc:Fallback xmlns="">
      <p:transition spd="slow" advClick="0" advTm="2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WF6iFQtkb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8443" y="1072036"/>
            <a:ext cx="8755559" cy="4925002"/>
          </a:xfrm>
          <a:prstGeom prst="rect">
            <a:avLst/>
          </a:prstGeom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33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Mandarin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Hao</a:t>
            </a:r>
            <a:r>
              <a:rPr lang="en-GB" sz="4400" dirty="0"/>
              <a:t> </a:t>
            </a:r>
            <a:r>
              <a:rPr lang="en-GB" sz="4400" dirty="0" err="1"/>
              <a:t>yi</a:t>
            </a:r>
            <a:r>
              <a:rPr lang="en-GB" sz="4400" dirty="0"/>
              <a:t> duo </a:t>
            </a:r>
            <a:r>
              <a:rPr lang="en-GB" sz="4400" dirty="0" err="1"/>
              <a:t>mei</a:t>
            </a:r>
            <a:r>
              <a:rPr lang="en-GB" sz="4400" dirty="0"/>
              <a:t> li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de </a:t>
            </a:r>
            <a:r>
              <a:rPr lang="en-GB" sz="4400" dirty="0" err="1" smtClean="0"/>
              <a:t>mo</a:t>
            </a:r>
            <a:r>
              <a:rPr lang="en-GB" sz="4400" dirty="0" smtClean="0"/>
              <a:t> li </a:t>
            </a:r>
            <a:r>
              <a:rPr lang="en-GB" sz="4400" dirty="0" err="1"/>
              <a:t>hua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148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Mandarin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Hao</a:t>
            </a:r>
            <a:r>
              <a:rPr lang="en-GB" sz="4400" dirty="0"/>
              <a:t> </a:t>
            </a:r>
            <a:r>
              <a:rPr lang="en-GB" sz="4400" dirty="0" err="1"/>
              <a:t>yi</a:t>
            </a:r>
            <a:r>
              <a:rPr lang="en-GB" sz="4400" dirty="0"/>
              <a:t> duo </a:t>
            </a:r>
            <a:r>
              <a:rPr lang="en-GB" sz="4400" dirty="0" err="1"/>
              <a:t>mei</a:t>
            </a:r>
            <a:r>
              <a:rPr lang="en-GB" sz="4400" dirty="0"/>
              <a:t> li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de </a:t>
            </a:r>
            <a:r>
              <a:rPr lang="en-GB" sz="4400" dirty="0" err="1" smtClean="0"/>
              <a:t>mo</a:t>
            </a:r>
            <a:r>
              <a:rPr lang="en-GB" sz="4400" dirty="0" smtClean="0"/>
              <a:t> li </a:t>
            </a:r>
            <a:r>
              <a:rPr lang="en-GB" sz="4400" dirty="0" err="1"/>
              <a:t>hua</a:t>
            </a:r>
            <a:endParaRPr lang="en-GB" sz="4400" dirty="0"/>
          </a:p>
        </p:txBody>
      </p:sp>
      <p:pic>
        <p:nvPicPr>
          <p:cNvPr id="4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200"/>
    </mc:Choice>
    <mc:Fallback xmlns="">
      <p:transition spd="slow" advClick="0" advTm="30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Mandarin 1.2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7" y="1626413"/>
            <a:ext cx="5249008" cy="1790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7" y="3672069"/>
            <a:ext cx="5191850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Mandarin 1.2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7" y="1626413"/>
            <a:ext cx="5249008" cy="1790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7" y="3672069"/>
            <a:ext cx="5191850" cy="1524213"/>
          </a:xfrm>
          <a:prstGeom prst="rect">
            <a:avLst/>
          </a:prstGeom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600"/>
    </mc:Choice>
    <mc:Fallback xmlns="">
      <p:transition spd="slow" advClick="0" advTm="30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Mandarin 1.3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6589"/>
            <a:ext cx="7230484" cy="1571844"/>
          </a:xfrm>
        </p:spPr>
      </p:pic>
    </p:spTree>
    <p:extLst>
      <p:ext uri="{BB962C8B-B14F-4D97-AF65-F5344CB8AC3E}">
        <p14:creationId xmlns:p14="http://schemas.microsoft.com/office/powerpoint/2010/main" val="20290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87480"/>
            <a:ext cx="7101566" cy="1186108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3: Opening and Mandarin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5" y="1651225"/>
            <a:ext cx="10058400" cy="49230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1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Mandarin 1.3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6589"/>
            <a:ext cx="7230484" cy="1571844"/>
          </a:xfrm>
        </p:spPr>
      </p:pic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200"/>
    </mc:Choice>
    <mc:Fallback xmlns="">
      <p:transition spd="slow" advClick="0" advTm="2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Mandarin 1.4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45792"/>
            <a:ext cx="7649643" cy="1514686"/>
          </a:xfrm>
        </p:spPr>
      </p:pic>
    </p:spTree>
    <p:extLst>
      <p:ext uri="{BB962C8B-B14F-4D97-AF65-F5344CB8AC3E}">
        <p14:creationId xmlns:p14="http://schemas.microsoft.com/office/powerpoint/2010/main" val="38511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Mandarin 1.4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45792"/>
            <a:ext cx="7649643" cy="1514686"/>
          </a:xfrm>
        </p:spPr>
      </p:pic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200"/>
    </mc:Choice>
    <mc:Fallback xmlns="">
      <p:transition spd="slow" advClick="0" advTm="2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rh_2B5Bvf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2534" y="799306"/>
            <a:ext cx="9092633" cy="5114606"/>
          </a:xfrm>
          <a:prstGeom prst="rect">
            <a:avLst/>
          </a:prstGeom>
        </p:spPr>
      </p:pic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534" y="189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805" y="1270000"/>
            <a:ext cx="609600" cy="609600"/>
          </a:xfrm>
          <a:prstGeom prst="rect">
            <a:avLst/>
          </a:prstGeom>
        </p:spPr>
      </p:pic>
      <p:pic>
        <p:nvPicPr>
          <p:cNvPr id="7" name="1HAMQ9wsXF0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494805" y="866858"/>
            <a:ext cx="9035876" cy="50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</a:t>
            </a:r>
            <a:endParaRPr lang="en-GB" dirty="0"/>
          </a:p>
        </p:txBody>
      </p:sp>
      <p:pic>
        <p:nvPicPr>
          <p:cNvPr id="7" name="1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213" y="304800"/>
            <a:ext cx="609600" cy="609600"/>
          </a:xfrm>
        </p:spPr>
      </p:pic>
      <p:sp>
        <p:nvSpPr>
          <p:cNvPr id="8" name="TextBox 7"/>
          <p:cNvSpPr txBox="1"/>
          <p:nvPr/>
        </p:nvSpPr>
        <p:spPr>
          <a:xfrm>
            <a:off x="677334" y="1645920"/>
            <a:ext cx="7552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return to begin again, arrows to move back or click to go to a track below:</a:t>
            </a:r>
          </a:p>
          <a:p>
            <a:endParaRPr lang="en-GB" dirty="0" smtClean="0"/>
          </a:p>
          <a:p>
            <a:r>
              <a:rPr lang="en-GB" dirty="0">
                <a:hlinkClick r:id="rId5" action="ppaction://hlinkpres?slideindex=1&amp;slidetitle="/>
              </a:rPr>
              <a:t>Track 1 - Chorus</a:t>
            </a:r>
            <a:endParaRPr lang="en-GB" dirty="0"/>
          </a:p>
          <a:p>
            <a:r>
              <a:rPr lang="en-GB" dirty="0">
                <a:hlinkClick r:id="rId6" action="ppaction://hlinkpres?slideindex=1&amp;slidetitle="/>
              </a:rPr>
              <a:t>Track 2 – Pre-chorus</a:t>
            </a:r>
            <a:endParaRPr lang="en-GB" dirty="0"/>
          </a:p>
          <a:p>
            <a:r>
              <a:rPr lang="en-GB" dirty="0">
                <a:hlinkClick r:id="rId7" action="ppaction://hlinkpres?slideindex=1&amp;slidetitle="/>
              </a:rPr>
              <a:t>Track 3 – Opening and Mandarin</a:t>
            </a:r>
            <a:endParaRPr lang="en-GB" dirty="0"/>
          </a:p>
          <a:p>
            <a:r>
              <a:rPr lang="en-GB" dirty="0">
                <a:hlinkClick r:id="rId8" action="ppaction://hlinkpres?slideindex=1&amp;slidetitle="/>
              </a:rPr>
              <a:t>Track 4 – Punjabi/Urdu</a:t>
            </a:r>
            <a:endParaRPr lang="en-GB" dirty="0"/>
          </a:p>
          <a:p>
            <a:r>
              <a:rPr lang="en-GB" dirty="0">
                <a:hlinkClick r:id="rId9" action="ppaction://hlinkpres?slideindex=1&amp;slidetitle="/>
              </a:rPr>
              <a:t>Track 5 – Arabic</a:t>
            </a:r>
            <a:endParaRPr lang="en-GB" dirty="0"/>
          </a:p>
          <a:p>
            <a:r>
              <a:rPr lang="en-GB" dirty="0">
                <a:hlinkClick r:id="rId10" action="ppaction://hlinkpres?slideindex=1&amp;slidetitle="/>
              </a:rPr>
              <a:t>Track 6 - Polish</a:t>
            </a:r>
            <a:endParaRPr lang="en-GB" dirty="0"/>
          </a:p>
          <a:p>
            <a:r>
              <a:rPr lang="en-GB" dirty="0">
                <a:hlinkClick r:id="rId11" action="ppaction://hlinkpres?slideindex=1&amp;slidetitle="/>
              </a:rPr>
              <a:t>Track 7 – Swahili</a:t>
            </a:r>
            <a:endParaRPr lang="en-GB" dirty="0"/>
          </a:p>
          <a:p>
            <a:r>
              <a:rPr lang="en-GB" dirty="0">
                <a:hlinkClick r:id="rId12" action="ppaction://hlinkpres?slideindex=1&amp;slidetitle="/>
              </a:rPr>
              <a:t>Track 8 </a:t>
            </a:r>
            <a:r>
              <a:rPr lang="en-GB" dirty="0" smtClean="0">
                <a:hlinkClick r:id="rId12" action="ppaction://hlinkpres?slideindex=1&amp;slidetitle="/>
              </a:rPr>
              <a:t>– Portuguese</a:t>
            </a:r>
            <a:endParaRPr lang="en-GB" dirty="0" smtClean="0"/>
          </a:p>
          <a:p>
            <a:r>
              <a:rPr lang="en-GB" dirty="0" smtClean="0">
                <a:hlinkClick r:id="rId13" action="ppaction://hlinkpres?slideindex=1&amp;slidetitle="/>
              </a:rPr>
              <a:t>Track 9 – Altogether! Full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8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661" y="299650"/>
            <a:ext cx="6700867" cy="1051925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3: Opening and Mandarin</a:t>
            </a: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958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5095" y="31972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5" y="1651225"/>
            <a:ext cx="10058400" cy="492309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15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1.0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2615"/>
            <a:ext cx="8596668" cy="4458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Sunrise in the East,</a:t>
            </a:r>
          </a:p>
          <a:p>
            <a:pPr marL="0" indent="0">
              <a:buNone/>
            </a:pPr>
            <a:r>
              <a:rPr lang="en-GB" sz="4400" dirty="0" smtClean="0"/>
              <a:t>Yellow, warm and bright.</a:t>
            </a:r>
          </a:p>
          <a:p>
            <a:pPr marL="0" indent="0">
              <a:buNone/>
            </a:pPr>
            <a:r>
              <a:rPr lang="en-GB" sz="4400" dirty="0" smtClean="0"/>
              <a:t>Sunrise, morning glow,</a:t>
            </a:r>
          </a:p>
          <a:p>
            <a:pPr marL="0" indent="0">
              <a:buNone/>
            </a:pPr>
            <a:r>
              <a:rPr lang="en-GB" sz="4400" dirty="0" smtClean="0"/>
              <a:t>Giving life, bringing light.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4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2615"/>
            <a:ext cx="8596668" cy="4458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Sunrise in the East,</a:t>
            </a:r>
          </a:p>
          <a:p>
            <a:pPr marL="0" indent="0">
              <a:buNone/>
            </a:pPr>
            <a:r>
              <a:rPr lang="en-GB" sz="4400" dirty="0" smtClean="0"/>
              <a:t>Yellow, warm and bright.</a:t>
            </a:r>
          </a:p>
          <a:p>
            <a:pPr marL="0" indent="0">
              <a:buNone/>
            </a:pPr>
            <a:r>
              <a:rPr lang="en-GB" sz="4400" dirty="0" smtClean="0"/>
              <a:t>Sunrise, morning glow,</a:t>
            </a:r>
          </a:p>
          <a:p>
            <a:pPr marL="0" indent="0">
              <a:buNone/>
            </a:pPr>
            <a:r>
              <a:rPr lang="en-GB" sz="4400" dirty="0" smtClean="0"/>
              <a:t>Giving life, bringing light.</a:t>
            </a:r>
            <a:endParaRPr lang="en-GB" sz="4400" dirty="0"/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53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300"/>
    </mc:Choice>
    <mc:Fallback xmlns="">
      <p:transition spd="slow" advClick="0" advTm="29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1.1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6"/>
          <a:stretch/>
        </p:blipFill>
        <p:spPr>
          <a:xfrm>
            <a:off x="677334" y="1480221"/>
            <a:ext cx="6421965" cy="2787817"/>
          </a:xfrm>
        </p:spPr>
      </p:pic>
    </p:spTree>
    <p:extLst>
      <p:ext uri="{BB962C8B-B14F-4D97-AF65-F5344CB8AC3E}">
        <p14:creationId xmlns:p14="http://schemas.microsoft.com/office/powerpoint/2010/main" val="31563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</a:t>
            </a:r>
            <a:r>
              <a:rPr lang="en-GB" dirty="0"/>
              <a:t>1.1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6"/>
          <a:stretch/>
        </p:blipFill>
        <p:spPr>
          <a:xfrm>
            <a:off x="677334" y="1480221"/>
            <a:ext cx="6421965" cy="2787817"/>
          </a:xfrm>
        </p:spPr>
      </p:pic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305" y="547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0"/>
    </mc:Choice>
    <mc:Fallback xmlns="">
      <p:transition spd="slow" advClick="0" advTm="33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1.2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3"/>
          <a:stretch/>
        </p:blipFill>
        <p:spPr>
          <a:xfrm>
            <a:off x="677334" y="1270000"/>
            <a:ext cx="5964766" cy="2591312"/>
          </a:xfrm>
        </p:spPr>
      </p:pic>
    </p:spTree>
    <p:extLst>
      <p:ext uri="{BB962C8B-B14F-4D97-AF65-F5344CB8AC3E}">
        <p14:creationId xmlns:p14="http://schemas.microsoft.com/office/powerpoint/2010/main" val="16699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1.2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3"/>
          <a:stretch/>
        </p:blipFill>
        <p:spPr>
          <a:xfrm>
            <a:off x="677334" y="1270000"/>
            <a:ext cx="5964766" cy="2591312"/>
          </a:xfrm>
        </p:spPr>
      </p:pic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334" y="505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</TotalTime>
  <Words>204</Words>
  <Application>Microsoft Office PowerPoint</Application>
  <PresentationFormat>Widescreen</PresentationFormat>
  <Paragraphs>48</Paragraphs>
  <Slides>25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We are Children of the World</vt:lpstr>
      <vt:lpstr>PowerPoint Presentation</vt:lpstr>
      <vt:lpstr>PowerPoint Presentation</vt:lpstr>
      <vt:lpstr>Opening 1.0</vt:lpstr>
      <vt:lpstr>Opening 1.0</vt:lpstr>
      <vt:lpstr>Opening 1.1</vt:lpstr>
      <vt:lpstr>Opening 1.1</vt:lpstr>
      <vt:lpstr>Opening 1.2</vt:lpstr>
      <vt:lpstr>Opening 1.2</vt:lpstr>
      <vt:lpstr>Opening 1.3</vt:lpstr>
      <vt:lpstr>Opening 1.3</vt:lpstr>
      <vt:lpstr>Opening 1.4</vt:lpstr>
      <vt:lpstr>Opening 1.4</vt:lpstr>
      <vt:lpstr>PowerPoint Presentation</vt:lpstr>
      <vt:lpstr>Mandarin 1.1</vt:lpstr>
      <vt:lpstr>Mandarin 1.1</vt:lpstr>
      <vt:lpstr>Mandarin 1.2</vt:lpstr>
      <vt:lpstr>Mandarin 1.2</vt:lpstr>
      <vt:lpstr>Mandarin 1.3</vt:lpstr>
      <vt:lpstr>Mandarin 1.3</vt:lpstr>
      <vt:lpstr>Mandarin 1.4</vt:lpstr>
      <vt:lpstr>Mandarin 1.4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Children of the World</dc:title>
  <dc:creator>joncullenmusic@gmail.com</dc:creator>
  <cp:lastModifiedBy>Jon Cullen</cp:lastModifiedBy>
  <cp:revision>62</cp:revision>
  <dcterms:created xsi:type="dcterms:W3CDTF">2017-12-28T11:38:20Z</dcterms:created>
  <dcterms:modified xsi:type="dcterms:W3CDTF">2018-03-06T14:47:35Z</dcterms:modified>
</cp:coreProperties>
</file>