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6" r:id="rId3"/>
    <p:sldId id="276" r:id="rId4"/>
    <p:sldId id="277" r:id="rId5"/>
    <p:sldId id="285" r:id="rId6"/>
    <p:sldId id="279" r:id="rId7"/>
    <p:sldId id="286" r:id="rId8"/>
    <p:sldId id="280" r:id="rId9"/>
    <p:sldId id="287" r:id="rId10"/>
    <p:sldId id="281" r:id="rId11"/>
    <p:sldId id="288" r:id="rId12"/>
    <p:sldId id="282" r:id="rId13"/>
    <p:sldId id="283" r:id="rId14"/>
    <p:sldId id="28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9544E-2896-40AD-8C2E-7715E6A21C88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A5347-B3F0-4DFF-84E4-DF0AEBAD0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416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EF6C5-4A33-4C35-B257-7C894100A743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44828-B5EA-43D8-9539-C16ADB1C9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543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928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9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868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955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973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159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932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01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06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03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77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27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378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20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83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82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" Target="../slides/slide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Action Button: Return 7">
            <a:hlinkClick r:id="rId18" action="ppaction://hlinksldjump" highlightClick="1"/>
          </p:cNvPr>
          <p:cNvSpPr/>
          <p:nvPr userDrawn="1"/>
        </p:nvSpPr>
        <p:spPr>
          <a:xfrm>
            <a:off x="11317182" y="6005737"/>
            <a:ext cx="581891" cy="58189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ction Button: Forward or Next 18">
            <a:hlinkClick r:id="" action="ppaction://hlinkshowjump?jump=nextslide" highlightClick="1"/>
          </p:cNvPr>
          <p:cNvSpPr/>
          <p:nvPr userDrawn="1"/>
        </p:nvSpPr>
        <p:spPr>
          <a:xfrm>
            <a:off x="11323320" y="4556760"/>
            <a:ext cx="579120" cy="5791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ction Button: Back or Previous 29">
            <a:hlinkClick r:id="" action="ppaction://hlinkshowjump?jump=previousslide" highlightClick="1"/>
          </p:cNvPr>
          <p:cNvSpPr/>
          <p:nvPr userDrawn="1"/>
        </p:nvSpPr>
        <p:spPr>
          <a:xfrm>
            <a:off x="11323320" y="5288280"/>
            <a:ext cx="579120" cy="5791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36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p3"/><Relationship Id="rId2" Type="http://schemas.microsoft.com/office/2007/relationships/media" Target="../media/media5.mp3"/><Relationship Id="rId1" Type="http://schemas.openxmlformats.org/officeDocument/2006/relationships/video" Target="https://www.youtube.com/embed/ywmglSEiN5A?rel=0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2" Type="http://schemas.microsoft.com/office/2007/relationships/media" Target="../media/media6.mp3"/><Relationship Id="rId1" Type="http://schemas.openxmlformats.org/officeDocument/2006/relationships/video" Target="https://www.youtube.com/embed/H7LL-V94sD4?rel=0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Track%204%20Punjabi%20Urdu.pptx" TargetMode="External"/><Relationship Id="rId13" Type="http://schemas.openxmlformats.org/officeDocument/2006/relationships/hyperlink" Target="Track%209%20Altogether%20Full%20Run.pptx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Track%203%20Opening%20and%20Mandarin.pptx" TargetMode="External"/><Relationship Id="rId12" Type="http://schemas.openxmlformats.org/officeDocument/2006/relationships/hyperlink" Target="Track%208%20Portuguese.pptx" TargetMode="Externa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hyperlink" Target="Track%202%20PreChorus.pptx" TargetMode="External"/><Relationship Id="rId11" Type="http://schemas.openxmlformats.org/officeDocument/2006/relationships/hyperlink" Target="Track%207%20Swahili.pptx" TargetMode="External"/><Relationship Id="rId5" Type="http://schemas.openxmlformats.org/officeDocument/2006/relationships/hyperlink" Target="Track%201%20Chorus.pptx" TargetMode="External"/><Relationship Id="rId10" Type="http://schemas.openxmlformats.org/officeDocument/2006/relationships/hyperlink" Target="Track%206%20Poland.pptx" TargetMode="External"/><Relationship Id="rId4" Type="http://schemas.openxmlformats.org/officeDocument/2006/relationships/image" Target="../media/image1.png"/><Relationship Id="rId9" Type="http://schemas.openxmlformats.org/officeDocument/2006/relationships/hyperlink" Target="Track%205%20Arabic.ppt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6D99B-052A-4B03-AD5F-D9A69BF8F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en-GB" sz="6000" dirty="0">
                <a:solidFill>
                  <a:srgbClr val="FFFFFF"/>
                </a:solidFill>
              </a:rPr>
              <a:t>We are Children of the World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3BC68-AAD1-423B-9395-3F283E83F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104" y="3962088"/>
            <a:ext cx="6112077" cy="118610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dirty="0">
                <a:solidFill>
                  <a:srgbClr val="FFFFFF">
                    <a:alpha val="70000"/>
                  </a:srgbClr>
                </a:solidFill>
              </a:rPr>
              <a:t>Track 2</a:t>
            </a:r>
            <a:r>
              <a:rPr lang="en-GB" dirty="0" smtClean="0">
                <a:solidFill>
                  <a:srgbClr val="FFFFFF">
                    <a:alpha val="70000"/>
                  </a:srgbClr>
                </a:solidFill>
              </a:rPr>
              <a:t>: Pre-Chorus</a:t>
            </a:r>
          </a:p>
          <a:p>
            <a:pPr algn="l"/>
            <a:r>
              <a:rPr lang="en-GB" dirty="0" smtClean="0">
                <a:solidFill>
                  <a:srgbClr val="FFFFFF">
                    <a:alpha val="70000"/>
                  </a:srgbClr>
                </a:solidFill>
              </a:rPr>
              <a:t>A </a:t>
            </a:r>
            <a:r>
              <a:rPr lang="en-GB" dirty="0">
                <a:solidFill>
                  <a:srgbClr val="FFFFFF">
                    <a:alpha val="70000"/>
                  </a:srgbClr>
                </a:solidFill>
              </a:rPr>
              <a:t>multi-lingual music project celebrating the many languages of young people in this country</a:t>
            </a:r>
            <a:r>
              <a:rPr lang="en-GB" dirty="0" smtClean="0">
                <a:solidFill>
                  <a:srgbClr val="FFFFFF">
                    <a:alpha val="70000"/>
                  </a:srgbClr>
                </a:solidFill>
              </a:rPr>
              <a:t>.</a:t>
            </a:r>
          </a:p>
          <a:p>
            <a:pPr algn="l"/>
            <a:r>
              <a:rPr lang="en-GB" dirty="0" smtClean="0">
                <a:solidFill>
                  <a:srgbClr val="FFFFFF">
                    <a:alpha val="70000"/>
                  </a:srgbClr>
                </a:solidFill>
              </a:rPr>
              <a:t>Click to begin slide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  <a:p>
            <a:pPr algn="l"/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03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Pre-Chorus 1.4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33867"/>
            <a:ext cx="7038202" cy="1912717"/>
          </a:xfrm>
        </p:spPr>
      </p:pic>
    </p:spTree>
    <p:extLst>
      <p:ext uri="{BB962C8B-B14F-4D97-AF65-F5344CB8AC3E}">
        <p14:creationId xmlns:p14="http://schemas.microsoft.com/office/powerpoint/2010/main" val="26861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Pre-Chorus 1.4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33867"/>
            <a:ext cx="7038202" cy="1912717"/>
          </a:xfrm>
        </p:spPr>
      </p:pic>
      <p:pic>
        <p:nvPicPr>
          <p:cNvPr id="3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2534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65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400"/>
    </mc:Choice>
    <mc:Fallback>
      <p:transition spd="slow" advClick="0" advTm="25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wmglSEiN5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94206" y="838200"/>
            <a:ext cx="8833483" cy="4968834"/>
          </a:xfrm>
          <a:prstGeom prst="rect">
            <a:avLst/>
          </a:prstGeom>
        </p:spPr>
      </p:pic>
      <p:pic>
        <p:nvPicPr>
          <p:cNvPr id="4" name="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2534" y="22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4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7LL-V94sD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77334" y="931984"/>
            <a:ext cx="8666756" cy="4875050"/>
          </a:xfrm>
          <a:prstGeom prst="rect">
            <a:avLst/>
          </a:prstGeom>
        </p:spPr>
      </p:pic>
      <p:pic>
        <p:nvPicPr>
          <p:cNvPr id="4" name="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2534" y="3223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3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Well done!</a:t>
            </a:r>
            <a:endParaRPr lang="en-GB" dirty="0"/>
          </a:p>
        </p:txBody>
      </p:sp>
      <p:pic>
        <p:nvPicPr>
          <p:cNvPr id="7" name="1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5213" y="304800"/>
            <a:ext cx="609600" cy="609600"/>
          </a:xfrm>
        </p:spPr>
      </p:pic>
      <p:sp>
        <p:nvSpPr>
          <p:cNvPr id="8" name="TextBox 7"/>
          <p:cNvSpPr txBox="1"/>
          <p:nvPr/>
        </p:nvSpPr>
        <p:spPr>
          <a:xfrm>
            <a:off x="677334" y="1645920"/>
            <a:ext cx="75522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return to begin again, arrows to move back or click to go to a track below:</a:t>
            </a:r>
          </a:p>
          <a:p>
            <a:endParaRPr lang="en-GB" dirty="0" smtClean="0"/>
          </a:p>
          <a:p>
            <a:r>
              <a:rPr lang="en-GB" dirty="0">
                <a:hlinkClick r:id="rId5" action="ppaction://hlinkpres?slideindex=1&amp;slidetitle="/>
              </a:rPr>
              <a:t>Track 1 - Chorus</a:t>
            </a:r>
            <a:endParaRPr lang="en-GB" dirty="0"/>
          </a:p>
          <a:p>
            <a:r>
              <a:rPr lang="en-GB" dirty="0">
                <a:hlinkClick r:id="rId6" action="ppaction://hlinkpres?slideindex=1&amp;slidetitle="/>
              </a:rPr>
              <a:t>Track 2 – Pre-chorus</a:t>
            </a:r>
            <a:endParaRPr lang="en-GB" dirty="0"/>
          </a:p>
          <a:p>
            <a:r>
              <a:rPr lang="en-GB" dirty="0">
                <a:hlinkClick r:id="rId7" action="ppaction://hlinkpres?slideindex=1&amp;slidetitle="/>
              </a:rPr>
              <a:t>Track 3 – Opening and Mandarin</a:t>
            </a:r>
            <a:endParaRPr lang="en-GB" dirty="0"/>
          </a:p>
          <a:p>
            <a:r>
              <a:rPr lang="en-GB" dirty="0">
                <a:hlinkClick r:id="rId8" action="ppaction://hlinkpres?slideindex=1&amp;slidetitle="/>
              </a:rPr>
              <a:t>Track 4 – Punjabi/Urdu</a:t>
            </a:r>
            <a:endParaRPr lang="en-GB" dirty="0"/>
          </a:p>
          <a:p>
            <a:r>
              <a:rPr lang="en-GB" dirty="0">
                <a:hlinkClick r:id="rId9" action="ppaction://hlinkpres?slideindex=1&amp;slidetitle="/>
              </a:rPr>
              <a:t>Track 5 – Arabic</a:t>
            </a:r>
            <a:endParaRPr lang="en-GB" dirty="0"/>
          </a:p>
          <a:p>
            <a:r>
              <a:rPr lang="en-GB" dirty="0">
                <a:hlinkClick r:id="rId10" action="ppaction://hlinkpres?slideindex=1&amp;slidetitle="/>
              </a:rPr>
              <a:t>Track 6 - Polish</a:t>
            </a:r>
            <a:endParaRPr lang="en-GB" dirty="0"/>
          </a:p>
          <a:p>
            <a:r>
              <a:rPr lang="en-GB" dirty="0">
                <a:hlinkClick r:id="rId11" action="ppaction://hlinkpres?slideindex=1&amp;slidetitle="/>
              </a:rPr>
              <a:t>Track 7 – Swahili</a:t>
            </a:r>
            <a:endParaRPr lang="en-GB" dirty="0"/>
          </a:p>
          <a:p>
            <a:r>
              <a:rPr lang="en-GB" dirty="0">
                <a:hlinkClick r:id="rId12" action="ppaction://hlinkpres?slideindex=1&amp;slidetitle="/>
              </a:rPr>
              <a:t>Track 8 </a:t>
            </a:r>
            <a:r>
              <a:rPr lang="en-GB" dirty="0" smtClean="0">
                <a:hlinkClick r:id="rId12" action="ppaction://hlinkpres?slideindex=1&amp;slidetitle="/>
              </a:rPr>
              <a:t>– Portuguese</a:t>
            </a:r>
            <a:endParaRPr lang="en-GB" dirty="0" smtClean="0"/>
          </a:p>
          <a:p>
            <a:r>
              <a:rPr lang="en-GB" dirty="0" smtClean="0">
                <a:hlinkClick r:id="rId13" action="ppaction://hlinkpres?slideindex=1&amp;slidetitle="/>
              </a:rPr>
              <a:t>Track 9 – Altogether! Full Run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57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6D99B-052A-4B03-AD5F-D9A69BF8F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en-GB" sz="6000" dirty="0" smtClean="0">
                <a:solidFill>
                  <a:srgbClr val="FFFFFF"/>
                </a:solidFill>
              </a:rPr>
              <a:t>Welcome!</a:t>
            </a:r>
            <a:endParaRPr lang="en-GB" sz="60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3BC68-AAD1-423B-9395-3F283E83F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104" y="3962088"/>
            <a:ext cx="6112077" cy="1186108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FFFFFF">
                    <a:alpha val="70000"/>
                  </a:srgbClr>
                </a:solidFill>
              </a:rPr>
              <a:t>Track 2: Pre-Chorus</a:t>
            </a:r>
          </a:p>
        </p:txBody>
      </p:sp>
    </p:spTree>
    <p:extLst>
      <p:ext uri="{BB962C8B-B14F-4D97-AF65-F5344CB8AC3E}">
        <p14:creationId xmlns:p14="http://schemas.microsoft.com/office/powerpoint/2010/main" val="1091017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6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6D99B-052A-4B03-AD5F-D9A69BF8F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en-GB" sz="6000" dirty="0" smtClean="0">
                <a:solidFill>
                  <a:srgbClr val="FFFFFF"/>
                </a:solidFill>
              </a:rPr>
              <a:t>Welcome!</a:t>
            </a:r>
            <a:endParaRPr lang="en-GB" sz="60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3BC68-AAD1-423B-9395-3F283E83F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104" y="3962088"/>
            <a:ext cx="6112077" cy="1186108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FFFFFF">
                    <a:alpha val="70000"/>
                  </a:srgbClr>
                </a:solidFill>
              </a:rPr>
              <a:t>Track 2: Pre-Chorus</a:t>
            </a:r>
          </a:p>
        </p:txBody>
      </p:sp>
      <p:pic>
        <p:nvPicPr>
          <p:cNvPr id="4" name="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9798.37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2485" y="5976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52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600"/>
    </mc:Choice>
    <mc:Fallback xmlns="">
      <p:transition spd="slow" advClick="0" advTm="4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Pre-Chorus 1.1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67208"/>
            <a:ext cx="8916479" cy="1715253"/>
          </a:xfrm>
        </p:spPr>
      </p:pic>
    </p:spTree>
    <p:extLst>
      <p:ext uri="{BB962C8B-B14F-4D97-AF65-F5344CB8AC3E}">
        <p14:creationId xmlns:p14="http://schemas.microsoft.com/office/powerpoint/2010/main" val="270883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Pre-Chorus </a:t>
            </a:r>
            <a:r>
              <a:rPr lang="en-GB" dirty="0"/>
              <a:t>1.1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67208"/>
            <a:ext cx="8916479" cy="1715253"/>
          </a:xfrm>
        </p:spPr>
      </p:pic>
      <p:pic>
        <p:nvPicPr>
          <p:cNvPr id="3" name="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2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2534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6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Pre-Chorus 1.2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09339"/>
            <a:ext cx="7036451" cy="2058626"/>
          </a:xfrm>
        </p:spPr>
      </p:pic>
    </p:spTree>
    <p:extLst>
      <p:ext uri="{BB962C8B-B14F-4D97-AF65-F5344CB8AC3E}">
        <p14:creationId xmlns:p14="http://schemas.microsoft.com/office/powerpoint/2010/main" val="137986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Pre-Chorus </a:t>
            </a:r>
            <a:r>
              <a:rPr lang="en-GB" dirty="0"/>
              <a:t>1.2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09339"/>
            <a:ext cx="7036451" cy="2058626"/>
          </a:xfrm>
        </p:spPr>
      </p:pic>
      <p:pic>
        <p:nvPicPr>
          <p:cNvPr id="3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262" y="4998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7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300"/>
    </mc:Choice>
    <mc:Fallback xmlns="">
      <p:transition spd="slow" advClick="0" advTm="19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Pre-Chorus 1.3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311188"/>
            <a:ext cx="7878498" cy="1771981"/>
          </a:xfrm>
        </p:spPr>
      </p:pic>
    </p:spTree>
    <p:extLst>
      <p:ext uri="{BB962C8B-B14F-4D97-AF65-F5344CB8AC3E}">
        <p14:creationId xmlns:p14="http://schemas.microsoft.com/office/powerpoint/2010/main" val="385766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Pre-Chorus 1.3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311188"/>
            <a:ext cx="7878498" cy="1771981"/>
          </a:xfrm>
        </p:spPr>
      </p:pic>
      <p:pic>
        <p:nvPicPr>
          <p:cNvPr id="3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2534" y="3507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0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000"/>
    </mc:Choice>
    <mc:Fallback xmlns="">
      <p:transition spd="slow" advClick="0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493</TotalTime>
  <Words>120</Words>
  <Application>Microsoft Office PowerPoint</Application>
  <PresentationFormat>Widescreen</PresentationFormat>
  <Paragraphs>28</Paragraphs>
  <Slides>14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 3</vt:lpstr>
      <vt:lpstr>Facet</vt:lpstr>
      <vt:lpstr>We are Children of the World</vt:lpstr>
      <vt:lpstr>Welcome!</vt:lpstr>
      <vt:lpstr>Welcome!</vt:lpstr>
      <vt:lpstr>Pre-Chorus 1.1</vt:lpstr>
      <vt:lpstr>Pre-Chorus 1.1</vt:lpstr>
      <vt:lpstr>Pre-Chorus 1.2</vt:lpstr>
      <vt:lpstr>Pre-Chorus 1.2</vt:lpstr>
      <vt:lpstr>Pre-Chorus 1.3</vt:lpstr>
      <vt:lpstr>Pre-Chorus 1.3</vt:lpstr>
      <vt:lpstr>Pre-Chorus 1.4</vt:lpstr>
      <vt:lpstr>Pre-Chorus 1.4</vt:lpstr>
      <vt:lpstr>PowerPoint Presentation</vt:lpstr>
      <vt:lpstr>PowerPoint Presentation</vt:lpstr>
      <vt:lpstr>Well done!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are Children of the World</dc:title>
  <dc:creator>joncullenmusic@gmail.com</dc:creator>
  <cp:lastModifiedBy>Jon Cullen</cp:lastModifiedBy>
  <cp:revision>56</cp:revision>
  <dcterms:created xsi:type="dcterms:W3CDTF">2017-12-28T11:38:20Z</dcterms:created>
  <dcterms:modified xsi:type="dcterms:W3CDTF">2018-03-06T14:28:13Z</dcterms:modified>
</cp:coreProperties>
</file>