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6" r:id="rId3"/>
    <p:sldId id="276" r:id="rId4"/>
    <p:sldId id="260" r:id="rId5"/>
    <p:sldId id="288" r:id="rId6"/>
    <p:sldId id="278" r:id="rId7"/>
    <p:sldId id="289" r:id="rId8"/>
    <p:sldId id="280" r:id="rId9"/>
    <p:sldId id="290" r:id="rId10"/>
    <p:sldId id="279" r:id="rId11"/>
    <p:sldId id="291" r:id="rId12"/>
    <p:sldId id="281" r:id="rId13"/>
    <p:sldId id="292" r:id="rId14"/>
    <p:sldId id="282" r:id="rId15"/>
    <p:sldId id="293" r:id="rId16"/>
    <p:sldId id="283" r:id="rId17"/>
    <p:sldId id="294" r:id="rId18"/>
    <p:sldId id="284" r:id="rId19"/>
    <p:sldId id="298" r:id="rId20"/>
    <p:sldId id="297" r:id="rId21"/>
    <p:sldId id="299" r:id="rId22"/>
    <p:sldId id="296" r:id="rId23"/>
    <p:sldId id="286" r:id="rId24"/>
    <p:sldId id="287" r:id="rId25"/>
    <p:sldId id="30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9544E-2896-40AD-8C2E-7715E6A21C88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A5347-B3F0-4DFF-84E4-DF0AEBAD0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16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F6C5-4A33-4C35-B257-7C894100A743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44828-B5EA-43D8-9539-C16ADB1C9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4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2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9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6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5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73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5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3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1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7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7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0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83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2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DFED-A5C2-4C96-94B4-7B0E8961F57D}" type="datetimeFigureOut">
              <a:rPr lang="en-GB" smtClean="0"/>
              <a:t>07/03/2018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F3E20A-429B-402A-8A06-FFC50B16098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ction Button: Return 7">
            <a:hlinkClick r:id="rId18" action="ppaction://hlinksldjump" highlightClick="1"/>
          </p:cNvPr>
          <p:cNvSpPr/>
          <p:nvPr userDrawn="1"/>
        </p:nvSpPr>
        <p:spPr>
          <a:xfrm>
            <a:off x="11317182" y="6005737"/>
            <a:ext cx="581891" cy="58189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 userDrawn="1"/>
        </p:nvSpPr>
        <p:spPr>
          <a:xfrm>
            <a:off x="11323320" y="4556760"/>
            <a:ext cx="579120" cy="579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 userDrawn="1"/>
        </p:nvSpPr>
        <p:spPr>
          <a:xfrm>
            <a:off x="11323320" y="5288280"/>
            <a:ext cx="579120" cy="5791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xhu9efCWEqU?rel=0" TargetMode="Externa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UXREjm7Ll4g?rel=0" TargetMode="External"/><Relationship Id="rId2" Type="http://schemas.microsoft.com/office/2007/relationships/media" Target="../media/media12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oZhdDmYRtnk?rel=0" TargetMode="External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Track%204%20Punjabi%20Urdu.pptx" TargetMode="External"/><Relationship Id="rId13" Type="http://schemas.openxmlformats.org/officeDocument/2006/relationships/hyperlink" Target="Track%209%20Altogether%20Full%20Run.pptx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Track%203%20Opening%20and%20Mandarin.pptx" TargetMode="External"/><Relationship Id="rId12" Type="http://schemas.openxmlformats.org/officeDocument/2006/relationships/hyperlink" Target="Track%208%20Portuguese.pptx" TargetMode="Externa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hyperlink" Target="Track%202%20PreChorus.pptx" TargetMode="External"/><Relationship Id="rId11" Type="http://schemas.openxmlformats.org/officeDocument/2006/relationships/hyperlink" Target="Track%207%20Swahili.pptx" TargetMode="External"/><Relationship Id="rId5" Type="http://schemas.openxmlformats.org/officeDocument/2006/relationships/hyperlink" Target="Track%201%20Chorus.pptx" TargetMode="External"/><Relationship Id="rId10" Type="http://schemas.openxmlformats.org/officeDocument/2006/relationships/hyperlink" Target="Track%206%20Poland.pptx" TargetMode="External"/><Relationship Id="rId4" Type="http://schemas.openxmlformats.org/officeDocument/2006/relationships/image" Target="../media/image2.png"/><Relationship Id="rId9" Type="http://schemas.openxmlformats.org/officeDocument/2006/relationships/hyperlink" Target="Track%205%20Arabic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6D99B-052A-4B03-AD5F-D9A69BF8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FFFFFF"/>
                </a:solidFill>
              </a:rPr>
              <a:t>We are Children of 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Track 5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: Arabic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A </a:t>
            </a:r>
            <a:r>
              <a:rPr lang="en-GB" dirty="0">
                <a:solidFill>
                  <a:srgbClr val="FFFFFF">
                    <a:alpha val="70000"/>
                  </a:srgbClr>
                </a:solidFill>
              </a:rPr>
              <a:t>multi-lingual music project celebrating the many languages of young people in this country</a:t>
            </a:r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.</a:t>
            </a:r>
          </a:p>
          <a:p>
            <a:pPr algn="l"/>
            <a:r>
              <a:rPr lang="en-GB" dirty="0" smtClean="0">
                <a:solidFill>
                  <a:srgbClr val="FFFFFF">
                    <a:alpha val="70000"/>
                  </a:srgbClr>
                </a:solidFill>
              </a:rPr>
              <a:t>Click to begin slide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  <a:p>
            <a:pPr algn="l"/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0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Arabic 1.2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 err="1"/>
              <a:t>Aam</a:t>
            </a:r>
            <a:r>
              <a:rPr lang="en-GB" sz="4400" dirty="0"/>
              <a:t> </a:t>
            </a:r>
            <a:r>
              <a:rPr lang="en-GB" sz="4400" dirty="0" smtClean="0"/>
              <a:t>bee-doo-</a:t>
            </a:r>
            <a:r>
              <a:rPr lang="en-GB" sz="4400" dirty="0" err="1" smtClean="0"/>
              <a:t>roo</a:t>
            </a:r>
            <a:r>
              <a:rPr lang="en-GB" sz="4400" dirty="0" smtClean="0"/>
              <a:t> </a:t>
            </a:r>
          </a:p>
          <a:p>
            <a:pPr marL="0" indent="0">
              <a:buNone/>
            </a:pPr>
            <a:r>
              <a:rPr lang="en-GB" sz="4400" dirty="0" err="1" smtClean="0"/>
              <a:t>hawla</a:t>
            </a:r>
            <a:r>
              <a:rPr lang="en-GB" sz="4400" dirty="0" smtClean="0"/>
              <a:t> </a:t>
            </a:r>
            <a:r>
              <a:rPr lang="en-GB" sz="4400" dirty="0" err="1"/>
              <a:t>emmoun</a:t>
            </a:r>
            <a:r>
              <a:rPr lang="en-GB" sz="4400" dirty="0"/>
              <a:t> 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Mab-</a:t>
            </a:r>
            <a:r>
              <a:rPr lang="en-GB" sz="4400" dirty="0" err="1" smtClean="0"/>
              <a:t>soo</a:t>
            </a:r>
            <a:r>
              <a:rPr lang="en-GB" sz="4400" dirty="0" smtClean="0"/>
              <a:t>-teen </a:t>
            </a:r>
          </a:p>
          <a:p>
            <a:pPr marL="0" indent="0">
              <a:buNone/>
            </a:pPr>
            <a:r>
              <a:rPr lang="en-GB" sz="4400" dirty="0" smtClean="0"/>
              <a:t>(</a:t>
            </a:r>
            <a:r>
              <a:rPr lang="en-GB" sz="4400" dirty="0"/>
              <a:t>tongue clicks)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7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Arabic 1.2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 err="1"/>
              <a:t>Aam</a:t>
            </a:r>
            <a:r>
              <a:rPr lang="en-GB" sz="4400" dirty="0"/>
              <a:t> bee-doo-</a:t>
            </a:r>
            <a:r>
              <a:rPr lang="en-GB" sz="4400" dirty="0" err="1"/>
              <a:t>roo</a:t>
            </a:r>
            <a:r>
              <a:rPr lang="en-GB" sz="4400" dirty="0"/>
              <a:t> </a:t>
            </a:r>
          </a:p>
          <a:p>
            <a:pPr marL="0" indent="0">
              <a:buNone/>
            </a:pPr>
            <a:r>
              <a:rPr lang="en-GB" sz="4400" dirty="0" err="1"/>
              <a:t>hawla</a:t>
            </a:r>
            <a:r>
              <a:rPr lang="en-GB" sz="4400" dirty="0"/>
              <a:t> </a:t>
            </a:r>
            <a:r>
              <a:rPr lang="en-GB" sz="4400" dirty="0" err="1"/>
              <a:t>emmoun</a:t>
            </a:r>
            <a:r>
              <a:rPr lang="en-GB" sz="4400" dirty="0"/>
              <a:t> </a:t>
            </a:r>
          </a:p>
          <a:p>
            <a:pPr marL="0" indent="0">
              <a:buNone/>
            </a:pPr>
            <a:r>
              <a:rPr lang="en-GB" sz="4400" dirty="0"/>
              <a:t>Mab-</a:t>
            </a:r>
            <a:r>
              <a:rPr lang="en-GB" sz="4400" dirty="0" err="1"/>
              <a:t>soo</a:t>
            </a:r>
            <a:r>
              <a:rPr lang="en-GB" sz="4400" dirty="0"/>
              <a:t>-teen </a:t>
            </a:r>
          </a:p>
          <a:p>
            <a:pPr marL="0" indent="0">
              <a:buNone/>
            </a:pPr>
            <a:r>
              <a:rPr lang="en-GB" sz="4400" dirty="0" smtClean="0"/>
              <a:t>(</a:t>
            </a:r>
            <a:r>
              <a:rPr lang="en-GB" sz="4400" dirty="0"/>
              <a:t>tongue clicks) </a:t>
            </a:r>
          </a:p>
          <a:p>
            <a:endParaRPr lang="en-GB" dirty="0"/>
          </a:p>
        </p:txBody>
      </p:sp>
      <p:pic>
        <p:nvPicPr>
          <p:cNvPr id="5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500"/>
    </mc:Choice>
    <mc:Fallback xmlns="">
      <p:transition spd="slow" advClick="0" advTm="1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Arabic 1.3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892886"/>
            <a:ext cx="8596312" cy="1229308"/>
          </a:xfrm>
        </p:spPr>
      </p:pic>
    </p:spTree>
    <p:extLst>
      <p:ext uri="{BB962C8B-B14F-4D97-AF65-F5344CB8AC3E}">
        <p14:creationId xmlns:p14="http://schemas.microsoft.com/office/powerpoint/2010/main" val="27030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Arabic 1.3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892886"/>
            <a:ext cx="8596312" cy="1229308"/>
          </a:xfrm>
        </p:spPr>
      </p:pic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7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112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000"/>
    </mc:Choice>
    <mc:Fallback xmlns="">
      <p:transition spd="slow" advClick="0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Arabic 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Ma-</a:t>
            </a:r>
            <a:r>
              <a:rPr lang="en-GB" sz="4400" dirty="0" err="1"/>
              <a:t>beek</a:t>
            </a:r>
            <a:r>
              <a:rPr lang="en-GB" sz="4400" dirty="0"/>
              <a:t>-ha-foo 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la </a:t>
            </a:r>
            <a:r>
              <a:rPr lang="en-GB" sz="4400" dirty="0" err="1" smtClean="0"/>
              <a:t>la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shoo </a:t>
            </a:r>
            <a:r>
              <a:rPr lang="en-GB" sz="4400" dirty="0"/>
              <a:t>ma </a:t>
            </a:r>
            <a:r>
              <a:rPr lang="en-GB" sz="4400" dirty="0" err="1" smtClean="0"/>
              <a:t>sha</a:t>
            </a:r>
            <a:r>
              <a:rPr lang="en-GB" sz="4400" dirty="0"/>
              <a:t>-</a:t>
            </a:r>
            <a:r>
              <a:rPr lang="en-GB" sz="4400" dirty="0" smtClean="0"/>
              <a:t>foo </a:t>
            </a:r>
          </a:p>
          <a:p>
            <a:pPr marL="0" indent="0">
              <a:buNone/>
            </a:pPr>
            <a:r>
              <a:rPr lang="en-GB" sz="4400" dirty="0" smtClean="0"/>
              <a:t>la </a:t>
            </a:r>
            <a:r>
              <a:rPr lang="en-GB" sz="4400" dirty="0" err="1"/>
              <a:t>la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176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Arabic 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Ma-</a:t>
            </a:r>
            <a:r>
              <a:rPr lang="en-GB" sz="4400" dirty="0" err="1"/>
              <a:t>beek</a:t>
            </a:r>
            <a:r>
              <a:rPr lang="en-GB" sz="4400" dirty="0"/>
              <a:t>-ha-foo 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la </a:t>
            </a:r>
            <a:r>
              <a:rPr lang="en-GB" sz="4400" dirty="0" err="1" smtClean="0"/>
              <a:t>la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shoo </a:t>
            </a:r>
            <a:r>
              <a:rPr lang="en-GB" sz="4400" dirty="0"/>
              <a:t>ma </a:t>
            </a:r>
            <a:r>
              <a:rPr lang="en-GB" sz="4400" dirty="0" err="1" smtClean="0"/>
              <a:t>sha</a:t>
            </a:r>
            <a:r>
              <a:rPr lang="en-GB" sz="4400" dirty="0"/>
              <a:t>-</a:t>
            </a:r>
            <a:r>
              <a:rPr lang="en-GB" sz="4400" dirty="0" smtClean="0"/>
              <a:t>foo </a:t>
            </a:r>
          </a:p>
          <a:p>
            <a:pPr marL="0" indent="0">
              <a:buNone/>
            </a:pPr>
            <a:r>
              <a:rPr lang="en-GB" sz="4400" dirty="0" smtClean="0"/>
              <a:t>la </a:t>
            </a:r>
            <a:r>
              <a:rPr lang="en-GB" sz="4400" dirty="0" err="1"/>
              <a:t>la</a:t>
            </a:r>
            <a:endParaRPr lang="en-GB" sz="4400" dirty="0"/>
          </a:p>
        </p:txBody>
      </p:sp>
      <p:pic>
        <p:nvPicPr>
          <p:cNvPr id="5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200"/>
    </mc:Choice>
    <mc:Fallback xmlns="">
      <p:transition spd="slow" advClick="0" advTm="19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Arabic 2.2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err="1"/>
              <a:t>Em-moun</a:t>
            </a:r>
            <a:r>
              <a:rPr lang="en-GB" sz="4400" dirty="0"/>
              <a:t> had-</a:t>
            </a:r>
            <a:r>
              <a:rPr lang="en-GB" sz="4400" dirty="0" err="1"/>
              <a:t>doun</a:t>
            </a:r>
            <a:r>
              <a:rPr lang="en-GB" sz="4400" dirty="0"/>
              <a:t> </a:t>
            </a:r>
          </a:p>
          <a:p>
            <a:pPr marL="0" indent="0">
              <a:buNone/>
            </a:pPr>
            <a:r>
              <a:rPr lang="en-GB" sz="4400" dirty="0"/>
              <a:t>Hen-nee had-da </a:t>
            </a:r>
          </a:p>
          <a:p>
            <a:pPr marL="0" indent="0">
              <a:buNone/>
            </a:pPr>
            <a:r>
              <a:rPr lang="en-GB" sz="4400" dirty="0" err="1"/>
              <a:t>Fer</a:t>
            </a:r>
            <a:r>
              <a:rPr lang="en-GB" sz="4400" dirty="0"/>
              <a:t>-han-</a:t>
            </a:r>
            <a:r>
              <a:rPr lang="en-GB" sz="4400" dirty="0" err="1"/>
              <a:t>een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73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Arabic 2.2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err="1" smtClean="0"/>
              <a:t>Em-moun</a:t>
            </a:r>
            <a:r>
              <a:rPr lang="en-GB" sz="4400" dirty="0" smtClean="0"/>
              <a:t> had-</a:t>
            </a:r>
            <a:r>
              <a:rPr lang="en-GB" sz="4400" dirty="0" err="1" smtClean="0"/>
              <a:t>doun</a:t>
            </a:r>
            <a:r>
              <a:rPr lang="en-GB" sz="4400" dirty="0" smtClean="0"/>
              <a:t> </a:t>
            </a:r>
          </a:p>
          <a:p>
            <a:pPr marL="0" indent="0">
              <a:buNone/>
            </a:pPr>
            <a:r>
              <a:rPr lang="en-GB" sz="4400" dirty="0" smtClean="0"/>
              <a:t>Hen-nee had-da </a:t>
            </a:r>
          </a:p>
          <a:p>
            <a:pPr marL="0" indent="0">
              <a:buNone/>
            </a:pPr>
            <a:r>
              <a:rPr lang="en-GB" sz="4400" dirty="0" err="1" smtClean="0"/>
              <a:t>Fer</a:t>
            </a:r>
            <a:r>
              <a:rPr lang="en-GB" sz="4400" dirty="0" smtClean="0"/>
              <a:t>-han-</a:t>
            </a:r>
            <a:r>
              <a:rPr lang="en-GB" sz="4400" dirty="0" err="1" smtClean="0"/>
              <a:t>een</a:t>
            </a:r>
            <a:endParaRPr lang="en-GB" sz="4400" dirty="0"/>
          </a:p>
        </p:txBody>
      </p:sp>
      <p:pic>
        <p:nvPicPr>
          <p:cNvPr id="5" name="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300"/>
    </mc:Choice>
    <mc:Fallback xmlns="">
      <p:transition spd="slow" advClick="0" advTm="11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Arabic 2.3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399"/>
            <a:ext cx="7663033" cy="1835265"/>
          </a:xfrm>
        </p:spPr>
      </p:pic>
    </p:spTree>
    <p:extLst>
      <p:ext uri="{BB962C8B-B14F-4D97-AF65-F5344CB8AC3E}">
        <p14:creationId xmlns:p14="http://schemas.microsoft.com/office/powerpoint/2010/main" val="113034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Arabic 2.3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399"/>
            <a:ext cx="7663033" cy="1835265"/>
          </a:xfrm>
        </p:spPr>
      </p:pic>
      <p:pic>
        <p:nvPicPr>
          <p:cNvPr id="3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429" y="472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961" y="227562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FFFFFF">
                    <a:alpha val="70000"/>
                  </a:srgbClr>
                </a:solidFill>
              </a:rPr>
              <a:t>Track </a:t>
            </a:r>
            <a:r>
              <a:rPr lang="en-GB" sz="3600" dirty="0">
                <a:solidFill>
                  <a:srgbClr val="FFFFFF">
                    <a:alpha val="70000"/>
                  </a:srgbClr>
                </a:solidFill>
              </a:rPr>
              <a:t>5: </a:t>
            </a:r>
            <a:r>
              <a:rPr lang="en-GB" sz="3600" dirty="0" smtClean="0">
                <a:solidFill>
                  <a:srgbClr val="FFFFFF">
                    <a:alpha val="70000"/>
                  </a:srgbClr>
                </a:solidFill>
              </a:rPr>
              <a:t>Arabic</a:t>
            </a:r>
            <a:endParaRPr lang="en-GB" sz="3600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90" y="1174091"/>
            <a:ext cx="10058400" cy="49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17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Arabic 2.4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96500"/>
            <a:ext cx="7868312" cy="185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5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Arabic 2.4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96500"/>
            <a:ext cx="7868312" cy="1853281"/>
          </a:xfrm>
          <a:prstGeom prst="rect">
            <a:avLst/>
          </a:prstGeom>
        </p:spPr>
      </p:pic>
      <p:pic>
        <p:nvPicPr>
          <p:cNvPr id="3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4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5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581" y="304800"/>
            <a:ext cx="609600" cy="609600"/>
          </a:xfrm>
          <a:prstGeom prst="rect">
            <a:avLst/>
          </a:prstGeom>
        </p:spPr>
      </p:pic>
      <p:pic>
        <p:nvPicPr>
          <p:cNvPr id="2" name="xhu9efCWEqU"/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466381" y="914400"/>
            <a:ext cx="8953041" cy="503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514" y="609600"/>
            <a:ext cx="609600" cy="609600"/>
          </a:xfrm>
          <a:prstGeom prst="rect">
            <a:avLst/>
          </a:prstGeom>
        </p:spPr>
      </p:pic>
      <p:pic>
        <p:nvPicPr>
          <p:cNvPr id="7" name="UXREjm7Ll4g"/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623314" y="914400"/>
            <a:ext cx="8862209" cy="49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6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4" y="609600"/>
            <a:ext cx="609600" cy="609600"/>
          </a:xfrm>
          <a:prstGeom prst="rect">
            <a:avLst/>
          </a:prstGeom>
        </p:spPr>
      </p:pic>
      <p:pic>
        <p:nvPicPr>
          <p:cNvPr id="3" name="oZhdDmYRtnk"/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895064" y="914400"/>
            <a:ext cx="9146448" cy="51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2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 done!</a:t>
            </a:r>
            <a:endParaRPr lang="en-GB" dirty="0"/>
          </a:p>
        </p:txBody>
      </p:sp>
      <p:pic>
        <p:nvPicPr>
          <p:cNvPr id="7" name="1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213" y="304800"/>
            <a:ext cx="609600" cy="609600"/>
          </a:xfrm>
        </p:spPr>
      </p:pic>
      <p:sp>
        <p:nvSpPr>
          <p:cNvPr id="8" name="TextBox 7"/>
          <p:cNvSpPr txBox="1"/>
          <p:nvPr/>
        </p:nvSpPr>
        <p:spPr>
          <a:xfrm>
            <a:off x="677334" y="1645920"/>
            <a:ext cx="7552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return to begin again, arrows to move back or click to go to a track below:</a:t>
            </a:r>
          </a:p>
          <a:p>
            <a:endParaRPr lang="en-GB" dirty="0" smtClean="0"/>
          </a:p>
          <a:p>
            <a:r>
              <a:rPr lang="en-GB" dirty="0">
                <a:hlinkClick r:id="rId5" action="ppaction://hlinkpres?slideindex=1&amp;slidetitle="/>
              </a:rPr>
              <a:t>Track 1 - Chorus</a:t>
            </a:r>
            <a:endParaRPr lang="en-GB" dirty="0"/>
          </a:p>
          <a:p>
            <a:r>
              <a:rPr lang="en-GB" dirty="0">
                <a:hlinkClick r:id="rId6" action="ppaction://hlinkpres?slideindex=1&amp;slidetitle="/>
              </a:rPr>
              <a:t>Track 2 – Pre-chorus</a:t>
            </a:r>
            <a:endParaRPr lang="en-GB" dirty="0"/>
          </a:p>
          <a:p>
            <a:r>
              <a:rPr lang="en-GB" dirty="0">
                <a:hlinkClick r:id="rId7" action="ppaction://hlinkpres?slideindex=1&amp;slidetitle="/>
              </a:rPr>
              <a:t>Track 3 – Opening and Mandarin</a:t>
            </a:r>
            <a:endParaRPr lang="en-GB" dirty="0"/>
          </a:p>
          <a:p>
            <a:r>
              <a:rPr lang="en-GB" dirty="0">
                <a:hlinkClick r:id="rId8" action="ppaction://hlinkpres?slideindex=1&amp;slidetitle="/>
              </a:rPr>
              <a:t>Track 4 – Punjabi/Urdu</a:t>
            </a:r>
            <a:endParaRPr lang="en-GB" dirty="0"/>
          </a:p>
          <a:p>
            <a:r>
              <a:rPr lang="en-GB" dirty="0">
                <a:hlinkClick r:id="rId9" action="ppaction://hlinkpres?slideindex=1&amp;slidetitle="/>
              </a:rPr>
              <a:t>Track 5 – Arabic</a:t>
            </a:r>
            <a:endParaRPr lang="en-GB" dirty="0"/>
          </a:p>
          <a:p>
            <a:r>
              <a:rPr lang="en-GB" dirty="0">
                <a:hlinkClick r:id="rId10" action="ppaction://hlinkpres?slideindex=1&amp;slidetitle="/>
              </a:rPr>
              <a:t>Track 6 - Polish</a:t>
            </a:r>
            <a:endParaRPr lang="en-GB" dirty="0"/>
          </a:p>
          <a:p>
            <a:r>
              <a:rPr lang="en-GB" dirty="0">
                <a:hlinkClick r:id="rId11" action="ppaction://hlinkpres?slideindex=1&amp;slidetitle="/>
              </a:rPr>
              <a:t>Track 7 – Swahili</a:t>
            </a:r>
            <a:endParaRPr lang="en-GB" dirty="0"/>
          </a:p>
          <a:p>
            <a:r>
              <a:rPr lang="en-GB" dirty="0">
                <a:hlinkClick r:id="rId12" action="ppaction://hlinkpres?slideindex=1&amp;slidetitle="/>
              </a:rPr>
              <a:t>Track 8 </a:t>
            </a:r>
            <a:r>
              <a:rPr lang="en-GB" dirty="0" smtClean="0">
                <a:hlinkClick r:id="rId12" action="ppaction://hlinkpres?slideindex=1&amp;slidetitle="/>
              </a:rPr>
              <a:t>– Portuguese</a:t>
            </a:r>
            <a:endParaRPr lang="en-GB" dirty="0" smtClean="0"/>
          </a:p>
          <a:p>
            <a:r>
              <a:rPr lang="en-GB" dirty="0" smtClean="0">
                <a:hlinkClick r:id="rId13" action="ppaction://hlinkpres?slideindex=1&amp;slidetitle="/>
              </a:rPr>
              <a:t>Track 9 – Altogether! Full 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5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3BC68-AAD1-423B-9395-3F283E83F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961" y="231284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FFFFFF">
                    <a:alpha val="70000"/>
                  </a:srgbClr>
                </a:solidFill>
              </a:rPr>
              <a:t>Track 5: </a:t>
            </a:r>
            <a:r>
              <a:rPr lang="en-GB" sz="3600" dirty="0" smtClean="0">
                <a:solidFill>
                  <a:srgbClr val="FFFFFF">
                    <a:alpha val="70000"/>
                  </a:srgbClr>
                </a:solidFill>
              </a:rPr>
              <a:t>Arabic</a:t>
            </a:r>
            <a:endParaRPr lang="en-GB" sz="3600" dirty="0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5614" y="292894"/>
            <a:ext cx="609600" cy="609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90" y="1174091"/>
            <a:ext cx="10058400" cy="49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450"/>
    </mc:Choice>
    <mc:Fallback xmlns="">
      <p:transition spd="slow" advClick="0" advTm="9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8534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Introduction 1.1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399"/>
            <a:ext cx="8608788" cy="1252187"/>
          </a:xfrm>
        </p:spPr>
      </p:pic>
    </p:spTree>
    <p:extLst>
      <p:ext uri="{BB962C8B-B14F-4D97-AF65-F5344CB8AC3E}">
        <p14:creationId xmlns:p14="http://schemas.microsoft.com/office/powerpoint/2010/main" val="649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Introduction 1.1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399"/>
            <a:ext cx="8608788" cy="1252187"/>
          </a:xfr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4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420"/>
    </mc:Choice>
    <mc:Fallback xmlns="">
      <p:transition spd="slow" advClick="0" advTm="28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27924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1.2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39" y="1930400"/>
            <a:ext cx="8419258" cy="1096762"/>
          </a:xfrm>
        </p:spPr>
      </p:pic>
    </p:spTree>
    <p:extLst>
      <p:ext uri="{BB962C8B-B14F-4D97-AF65-F5344CB8AC3E}">
        <p14:creationId xmlns:p14="http://schemas.microsoft.com/office/powerpoint/2010/main" val="14531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1.2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39" y="1930400"/>
            <a:ext cx="8419258" cy="1096762"/>
          </a:xfrm>
        </p:spPr>
      </p:pic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34" y="1814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500"/>
    </mc:Choice>
    <mc:Fallback xmlns="">
      <p:transition spd="slow" advClick="0" advTm="3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32359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Arabic 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Has-‘see </a:t>
            </a:r>
            <a:r>
              <a:rPr lang="en-GB" sz="4400" dirty="0" err="1" smtClean="0"/>
              <a:t>sann</a:t>
            </a:r>
            <a:r>
              <a:rPr lang="en-GB" sz="4400" dirty="0" smtClean="0"/>
              <a:t>* </a:t>
            </a:r>
            <a:r>
              <a:rPr lang="en-GB" sz="4400" dirty="0"/>
              <a:t>(tongue clicks) 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Shoo </a:t>
            </a:r>
            <a:r>
              <a:rPr lang="en-GB" sz="4400" dirty="0" err="1"/>
              <a:t>hel</a:t>
            </a:r>
            <a:r>
              <a:rPr lang="en-GB" sz="4400" dirty="0"/>
              <a:t> ween (tongue clicks</a:t>
            </a:r>
            <a:r>
              <a:rPr lang="en-GB" sz="4400" dirty="0" smtClean="0"/>
              <a:t>)</a:t>
            </a:r>
          </a:p>
          <a:p>
            <a:pPr marL="0" indent="0">
              <a:buNone/>
            </a:pPr>
            <a:endParaRPr lang="en-GB" sz="4400" dirty="0" smtClean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1000" dirty="0" smtClean="0"/>
              <a:t>*phonetic spelling </a:t>
            </a:r>
          </a:p>
        </p:txBody>
      </p:sp>
    </p:spTree>
    <p:extLst>
      <p:ext uri="{BB962C8B-B14F-4D97-AF65-F5344CB8AC3E}">
        <p14:creationId xmlns:p14="http://schemas.microsoft.com/office/powerpoint/2010/main" val="37944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Arabic 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Has-‘see </a:t>
            </a:r>
            <a:r>
              <a:rPr lang="en-GB" sz="4400" dirty="0" err="1" smtClean="0"/>
              <a:t>sann</a:t>
            </a:r>
            <a:r>
              <a:rPr lang="en-GB" sz="4400" dirty="0" smtClean="0"/>
              <a:t>* </a:t>
            </a:r>
            <a:r>
              <a:rPr lang="en-GB" sz="4400" dirty="0"/>
              <a:t>(tongue clicks) </a:t>
            </a: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shoo </a:t>
            </a:r>
            <a:r>
              <a:rPr lang="en-GB" sz="4400" dirty="0" err="1"/>
              <a:t>hel</a:t>
            </a:r>
            <a:r>
              <a:rPr lang="en-GB" sz="4400" dirty="0"/>
              <a:t> ween (tongue clicks) </a:t>
            </a:r>
            <a:endParaRPr lang="en-GB" sz="4400" dirty="0" smtClean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sz="4400" dirty="0" smtClean="0"/>
          </a:p>
          <a:p>
            <a:pPr marL="0" indent="0">
              <a:buNone/>
            </a:pPr>
            <a:r>
              <a:rPr lang="en-GB" sz="1000" dirty="0"/>
              <a:t>*phonetic spelling </a:t>
            </a:r>
          </a:p>
          <a:p>
            <a:pPr marL="0" indent="0">
              <a:buNone/>
            </a:pPr>
            <a:endParaRPr lang="en-GB" sz="4400" dirty="0" smtClean="0"/>
          </a:p>
        </p:txBody>
      </p:sp>
      <p:pic>
        <p:nvPicPr>
          <p:cNvPr id="5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900"/>
    </mc:Choice>
    <mc:Fallback xmlns="">
      <p:transition spd="slow" advClick="0" advTm="21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499</TotalTime>
  <Words>220</Words>
  <Application>Microsoft Office PowerPoint</Application>
  <PresentationFormat>Widescreen</PresentationFormat>
  <Paragraphs>68</Paragraphs>
  <Slides>25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Facet</vt:lpstr>
      <vt:lpstr>We are Children of the World</vt:lpstr>
      <vt:lpstr>PowerPoint Presentation</vt:lpstr>
      <vt:lpstr>PowerPoint Presentation</vt:lpstr>
      <vt:lpstr> Introduction 1.1</vt:lpstr>
      <vt:lpstr> Introduction 1.1</vt:lpstr>
      <vt:lpstr>Introduction 1.2</vt:lpstr>
      <vt:lpstr>Introduction 1.2</vt:lpstr>
      <vt:lpstr>Arabic 1.1</vt:lpstr>
      <vt:lpstr>Arabic 1.1</vt:lpstr>
      <vt:lpstr>Arabic 1.2 </vt:lpstr>
      <vt:lpstr>Arabic 1.2 </vt:lpstr>
      <vt:lpstr>Arabic 1.3</vt:lpstr>
      <vt:lpstr>Arabic 1.3</vt:lpstr>
      <vt:lpstr>Arabic 2.1</vt:lpstr>
      <vt:lpstr>Arabic 2.1</vt:lpstr>
      <vt:lpstr>Arabic 2.2</vt:lpstr>
      <vt:lpstr>Arabic 2.2</vt:lpstr>
      <vt:lpstr>Arabic 2.3</vt:lpstr>
      <vt:lpstr>Arabic 2.3</vt:lpstr>
      <vt:lpstr>Arabic 2.4</vt:lpstr>
      <vt:lpstr>Arabic 2.4</vt:lpstr>
      <vt:lpstr>PowerPoint Presentation</vt:lpstr>
      <vt:lpstr>PowerPoint Presentation</vt:lpstr>
      <vt:lpstr>PowerPoint Presentation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Children of the World</dc:title>
  <dc:creator>joncullenmusic@gmail.com</dc:creator>
  <cp:lastModifiedBy>Max Lawrie</cp:lastModifiedBy>
  <cp:revision>60</cp:revision>
  <dcterms:created xsi:type="dcterms:W3CDTF">2017-12-28T11:38:20Z</dcterms:created>
  <dcterms:modified xsi:type="dcterms:W3CDTF">2018-03-07T15:11:27Z</dcterms:modified>
</cp:coreProperties>
</file>