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76" r:id="rId4"/>
    <p:sldId id="260" r:id="rId5"/>
    <p:sldId id="275" r:id="rId6"/>
    <p:sldId id="257" r:id="rId7"/>
    <p:sldId id="271" r:id="rId8"/>
    <p:sldId id="261" r:id="rId9"/>
    <p:sldId id="272" r:id="rId10"/>
    <p:sldId id="263" r:id="rId11"/>
    <p:sldId id="273" r:id="rId12"/>
    <p:sldId id="262" r:id="rId13"/>
    <p:sldId id="274" r:id="rId14"/>
    <p:sldId id="267" r:id="rId15"/>
    <p:sldId id="264" r:id="rId16"/>
    <p:sldId id="277" r:id="rId17"/>
    <p:sldId id="265" r:id="rId18"/>
    <p:sldId id="278" r:id="rId19"/>
    <p:sldId id="268" r:id="rId20"/>
    <p:sldId id="269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-oEpiHVPZkI?rel=0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tBNwOGIriz8?rel=0" TargetMode="Externa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RsF7Rbx0nCU?rel=0" TargetMode="Externa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1.png"/><Relationship Id="rId9" Type="http://schemas.openxmlformats.org/officeDocument/2006/relationships/hyperlink" Target="Track%205%20Arabic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1: Chorus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1133"/>
            <a:ext cx="8596668" cy="1320800"/>
          </a:xfrm>
        </p:spPr>
        <p:txBody>
          <a:bodyPr/>
          <a:lstStyle/>
          <a:p>
            <a:r>
              <a:rPr lang="en-GB" dirty="0" smtClean="0"/>
              <a:t>Chorus 1.3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921932"/>
            <a:ext cx="6411495" cy="23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1133"/>
            <a:ext cx="8596668" cy="1320800"/>
          </a:xfrm>
        </p:spPr>
        <p:txBody>
          <a:bodyPr/>
          <a:lstStyle/>
          <a:p>
            <a:r>
              <a:rPr lang="en-GB" dirty="0" smtClean="0"/>
              <a:t>Chorus 1.3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921932"/>
            <a:ext cx="6411495" cy="2376191"/>
          </a:xfrm>
          <a:prstGeom prst="rect">
            <a:avLst/>
          </a:prstGeom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399" y="296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1.4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4" y="1930400"/>
            <a:ext cx="8545118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1.4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4" y="1930400"/>
            <a:ext cx="8545118" cy="1562318"/>
          </a:xfrm>
          <a:prstGeom prst="rect">
            <a:avLst/>
          </a:prstGeom>
        </p:spPr>
      </p:pic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050" y="35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/>
    </mc:Choice>
    <mc:Fallback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1880" y="229590"/>
            <a:ext cx="609600" cy="609600"/>
          </a:xfrm>
          <a:prstGeom prst="rect">
            <a:avLst/>
          </a:prstGeom>
        </p:spPr>
      </p:pic>
      <p:pic>
        <p:nvPicPr>
          <p:cNvPr id="5" name="-oEpiHVPZkI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327623" y="839190"/>
            <a:ext cx="9141360" cy="5142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284" y="415636"/>
            <a:ext cx="789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loaded, press the red arrow in the middle to play the video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71892" y="6162501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repeat this video as many times as you like, then click the arrow on the right when you are ready to move on…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7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2.1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935697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</a:t>
            </a:r>
            <a:r>
              <a:rPr lang="en-GB" dirty="0"/>
              <a:t>2.1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935697" cy="1571844"/>
          </a:xfrm>
          <a:prstGeom prst="rect">
            <a:avLst/>
          </a:prstGeom>
        </p:spPr>
      </p:pic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2.2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485811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Chorus 2.2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485811" cy="1727200"/>
          </a:xfrm>
          <a:prstGeom prst="rect">
            <a:avLst/>
          </a:prstGeo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5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5680" y="265217"/>
            <a:ext cx="609600" cy="609600"/>
          </a:xfrm>
          <a:prstGeom prst="rect">
            <a:avLst/>
          </a:prstGeom>
        </p:spPr>
      </p:pic>
      <p:pic>
        <p:nvPicPr>
          <p:cNvPr id="4" name="tBNwOGIriz8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398876" y="874817"/>
            <a:ext cx="8958881" cy="50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74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solidFill>
                  <a:srgbClr val="FFFFFF"/>
                </a:solidFill>
              </a:rPr>
              <a:t>Welcome!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Track 1: Chorus</a:t>
            </a:r>
          </a:p>
        </p:txBody>
      </p:sp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8560" y="320040"/>
            <a:ext cx="609600" cy="579120"/>
          </a:xfrm>
          <a:prstGeom prst="rect">
            <a:avLst/>
          </a:prstGeom>
        </p:spPr>
      </p:pic>
      <p:pic>
        <p:nvPicPr>
          <p:cNvPr id="4" name="RsF7Rbx0nCU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398876" y="811478"/>
            <a:ext cx="8993250" cy="50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2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solidFill>
                  <a:srgbClr val="FFFFFF"/>
                </a:solidFill>
              </a:rPr>
              <a:t>Welcome!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Track 1: Chorus</a:t>
            </a:r>
          </a:p>
        </p:txBody>
      </p:sp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507" y="265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1.0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We are children of the world</a:t>
            </a:r>
          </a:p>
          <a:p>
            <a:pPr marL="0" indent="0">
              <a:buNone/>
            </a:pPr>
            <a:r>
              <a:rPr lang="en-GB" sz="2400" dirty="0" smtClean="0"/>
              <a:t>We </a:t>
            </a:r>
            <a:r>
              <a:rPr lang="en-GB" sz="2400" dirty="0"/>
              <a:t>share this planet, share this Earth</a:t>
            </a:r>
          </a:p>
          <a:p>
            <a:pPr marL="0" indent="0">
              <a:buNone/>
            </a:pPr>
            <a:r>
              <a:rPr lang="en-GB" sz="2400" dirty="0"/>
              <a:t>We are </a:t>
            </a:r>
            <a:r>
              <a:rPr lang="en-GB" sz="2400" dirty="0" smtClean="0"/>
              <a:t>children </a:t>
            </a:r>
            <a:r>
              <a:rPr lang="en-GB" sz="2400" dirty="0"/>
              <a:t>of the world</a:t>
            </a:r>
          </a:p>
          <a:p>
            <a:pPr marL="0" indent="0">
              <a:buNone/>
            </a:pPr>
            <a:r>
              <a:rPr lang="en-GB" sz="2400" dirty="0"/>
              <a:t>One big multi-coloured family no matter where our birth</a:t>
            </a:r>
          </a:p>
          <a:p>
            <a:pPr marL="0" indent="0">
              <a:buNone/>
            </a:pPr>
            <a:r>
              <a:rPr lang="en-GB" sz="2400" dirty="0"/>
              <a:t>Though we speak with many voices, we are joined in harmony</a:t>
            </a:r>
          </a:p>
          <a:p>
            <a:pPr marL="0" indent="0">
              <a:buNone/>
            </a:pPr>
            <a:r>
              <a:rPr lang="en-GB" sz="2400" dirty="0"/>
              <a:t>Standing tall, singing out, flying free.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</a:t>
            </a:r>
            <a:r>
              <a:rPr lang="en-GB" dirty="0"/>
              <a:t>1.0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We are children of the world</a:t>
            </a:r>
          </a:p>
          <a:p>
            <a:pPr marL="0" indent="0">
              <a:buNone/>
            </a:pPr>
            <a:r>
              <a:rPr lang="en-GB" sz="2400" dirty="0" smtClean="0"/>
              <a:t>We </a:t>
            </a:r>
            <a:r>
              <a:rPr lang="en-GB" sz="2400" dirty="0"/>
              <a:t>share this planet, share this Earth</a:t>
            </a:r>
          </a:p>
          <a:p>
            <a:pPr marL="0" indent="0">
              <a:buNone/>
            </a:pPr>
            <a:r>
              <a:rPr lang="en-GB" sz="2400" dirty="0"/>
              <a:t>We are </a:t>
            </a:r>
            <a:r>
              <a:rPr lang="en-GB" sz="2400" dirty="0" smtClean="0"/>
              <a:t>children </a:t>
            </a:r>
            <a:r>
              <a:rPr lang="en-GB" sz="2400" dirty="0"/>
              <a:t>of the world</a:t>
            </a:r>
          </a:p>
          <a:p>
            <a:pPr marL="0" indent="0">
              <a:buNone/>
            </a:pPr>
            <a:r>
              <a:rPr lang="en-GB" sz="2400" dirty="0"/>
              <a:t>One big multi-coloured family no matter where our birth</a:t>
            </a:r>
          </a:p>
          <a:p>
            <a:pPr marL="0" indent="0">
              <a:buNone/>
            </a:pPr>
            <a:r>
              <a:rPr lang="en-GB" sz="2400" dirty="0"/>
              <a:t>Though we speak with many voices, we are joined in harmony</a:t>
            </a:r>
          </a:p>
          <a:p>
            <a:pPr marL="0" indent="0">
              <a:buNone/>
            </a:pPr>
            <a:r>
              <a:rPr lang="en-GB" sz="2400" dirty="0"/>
              <a:t>Standing tall, singing out, flying free. </a:t>
            </a:r>
          </a:p>
          <a:p>
            <a:endParaRPr lang="en-GB" dirty="0"/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534" y="292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1133"/>
            <a:ext cx="8596668" cy="1320800"/>
          </a:xfrm>
        </p:spPr>
        <p:txBody>
          <a:bodyPr/>
          <a:lstStyle/>
          <a:p>
            <a:r>
              <a:rPr lang="en-GB" dirty="0" smtClean="0"/>
              <a:t>Chorus 1.1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921933"/>
            <a:ext cx="7630695" cy="23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1133"/>
            <a:ext cx="8596668" cy="1320800"/>
          </a:xfrm>
        </p:spPr>
        <p:txBody>
          <a:bodyPr/>
          <a:lstStyle/>
          <a:p>
            <a:r>
              <a:rPr lang="en-GB" dirty="0" smtClean="0"/>
              <a:t>Chorus 1.1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921933"/>
            <a:ext cx="7630695" cy="2370037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174" y="347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1.2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743017" cy="24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D0E-65BC-4F91-A061-6CE38547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Chorus 1.2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743017" cy="2417011"/>
          </a:xfrm>
          <a:prstGeom prst="rect">
            <a:avLst/>
          </a:prstGeom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5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273</Words>
  <Application>Microsoft Office PowerPoint</Application>
  <PresentationFormat>Widescreen</PresentationFormat>
  <Paragraphs>48</Paragraphs>
  <Slides>21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We are Children of the World</vt:lpstr>
      <vt:lpstr>Welcome!</vt:lpstr>
      <vt:lpstr>Welcome!</vt:lpstr>
      <vt:lpstr>Chorus 1.0 </vt:lpstr>
      <vt:lpstr>Chorus 1.0 </vt:lpstr>
      <vt:lpstr>Chorus 1.1</vt:lpstr>
      <vt:lpstr>Chorus 1.1</vt:lpstr>
      <vt:lpstr>Chorus 1.2</vt:lpstr>
      <vt:lpstr>Chorus 1.2</vt:lpstr>
      <vt:lpstr>Chorus 1.3</vt:lpstr>
      <vt:lpstr>Chorus 1.3</vt:lpstr>
      <vt:lpstr>Chorus 1.4</vt:lpstr>
      <vt:lpstr>Chorus 1.4</vt:lpstr>
      <vt:lpstr>PowerPoint Presentation</vt:lpstr>
      <vt:lpstr>Chorus 2.1</vt:lpstr>
      <vt:lpstr>Chorus 2.1</vt:lpstr>
      <vt:lpstr>Chorus 2.2</vt:lpstr>
      <vt:lpstr>Chorus 2.2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Jon Cullen</cp:lastModifiedBy>
  <cp:revision>50</cp:revision>
  <dcterms:created xsi:type="dcterms:W3CDTF">2017-12-28T11:38:20Z</dcterms:created>
  <dcterms:modified xsi:type="dcterms:W3CDTF">2018-03-06T14:13:59Z</dcterms:modified>
</cp:coreProperties>
</file>