
<file path=[Content_Types].xml><?xml version="1.0" encoding="utf-8"?>
<Types xmlns="http://schemas.openxmlformats.org/package/2006/content-types">
  <Default Extension="png" ContentType="image/png"/>
  <Default Extension="mp3" ContentType="audio/m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8" r:id="rId3"/>
    <p:sldId id="284" r:id="rId4"/>
    <p:sldId id="283" r:id="rId5"/>
    <p:sldId id="282" r:id="rId6"/>
    <p:sldId id="281" r:id="rId7"/>
    <p:sldId id="280" r:id="rId8"/>
    <p:sldId id="279" r:id="rId9"/>
    <p:sldId id="27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20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3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9544E-2896-40AD-8C2E-7715E6A21C88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A5347-B3F0-4DFF-84E4-DF0AEBAD0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4161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EF6C5-4A33-4C35-B257-7C894100A743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44828-B5EA-43D8-9539-C16ADB1C9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543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928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9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75868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955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973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159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932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017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06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03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77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274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378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204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83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827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" Target="../slides/slide4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2DFED-A5C2-4C96-94B4-7B0E8961F57D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EF3E20A-429B-402A-8A06-FFC50B160983}" type="slidenum">
              <a:rPr lang="en-GB" smtClean="0"/>
              <a:t>‹#›</a:t>
            </a:fld>
            <a:endParaRPr lang="en-GB"/>
          </a:p>
        </p:txBody>
      </p:sp>
      <p:sp>
        <p:nvSpPr>
          <p:cNvPr id="8" name="Action Button: Return 7">
            <a:hlinkClick r:id="rId18" action="ppaction://hlinksldjump" highlightClick="1"/>
          </p:cNvPr>
          <p:cNvSpPr/>
          <p:nvPr userDrawn="1"/>
        </p:nvSpPr>
        <p:spPr>
          <a:xfrm>
            <a:off x="11317182" y="6005737"/>
            <a:ext cx="581891" cy="581891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Action Button: Forward or Next 18">
            <a:hlinkClick r:id="" action="ppaction://hlinkshowjump?jump=nextslide" highlightClick="1"/>
          </p:cNvPr>
          <p:cNvSpPr/>
          <p:nvPr userDrawn="1"/>
        </p:nvSpPr>
        <p:spPr>
          <a:xfrm>
            <a:off x="11323320" y="4556760"/>
            <a:ext cx="579120" cy="57912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Action Button: Back or Previous 29">
            <a:hlinkClick r:id="" action="ppaction://hlinkshowjump?jump=previousslide" highlightClick="1"/>
          </p:cNvPr>
          <p:cNvSpPr/>
          <p:nvPr userDrawn="1"/>
        </p:nvSpPr>
        <p:spPr>
          <a:xfrm>
            <a:off x="11323320" y="5288280"/>
            <a:ext cx="579120" cy="57912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36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1HAMQ9wsXF0?rel=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hMuHP4leXU?rel=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oZhdDmYRtnk?rel=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8e7OVdKkYo?rel=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9VT64OApHo?rel=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5OpWgOqf3-M?rel=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Fp5XWyoMlQE?rel=0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Track%204%20Punjabi%20Urdu.pptx" TargetMode="External"/><Relationship Id="rId13" Type="http://schemas.openxmlformats.org/officeDocument/2006/relationships/hyperlink" Target="Track%209%20Altogether%20Full%20Run.pptx" TargetMode="External"/><Relationship Id="rId3" Type="http://schemas.openxmlformats.org/officeDocument/2006/relationships/slideLayout" Target="../slideLayouts/slideLayout2.xml"/><Relationship Id="rId7" Type="http://schemas.openxmlformats.org/officeDocument/2006/relationships/hyperlink" Target="Track%203%20Opening%20and%20Mandarin.pptx" TargetMode="External"/><Relationship Id="rId12" Type="http://schemas.openxmlformats.org/officeDocument/2006/relationships/hyperlink" Target="Track%208%20Portuguese.pptx" TargetMode="Externa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hyperlink" Target="Track%202%20PreChorus.pptx" TargetMode="External"/><Relationship Id="rId11" Type="http://schemas.openxmlformats.org/officeDocument/2006/relationships/hyperlink" Target="Track%207%20Swahili.pptx" TargetMode="External"/><Relationship Id="rId5" Type="http://schemas.openxmlformats.org/officeDocument/2006/relationships/hyperlink" Target="Track%201%20Chorus.pptx" TargetMode="External"/><Relationship Id="rId10" Type="http://schemas.openxmlformats.org/officeDocument/2006/relationships/hyperlink" Target="Track%206%20Poland.pptx" TargetMode="External"/><Relationship Id="rId4" Type="http://schemas.openxmlformats.org/officeDocument/2006/relationships/image" Target="../media/image2.png"/><Relationship Id="rId9" Type="http://schemas.openxmlformats.org/officeDocument/2006/relationships/hyperlink" Target="Track%205%20Arabic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179DE42-5613-4B35-A1E6-6CCBAA13C74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B898B32-3891-4C3A-8F58-C5969D2E9033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E4806D-B8F9-4679-A68A-9BD21C01A301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3C195FC1-B568-4C72-9902-34CB35DDD7A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4BE96B01-3929-432D-B8C2-ADBCB74C2EF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48954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A6FCDE6-CDE2-4C51-B18E-A95CFB67971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9D2E8756-2465-473A-BA2A-2DB1D62247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062562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26D99B-052A-4B03-AD5F-D9A69BF8FB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9136" y="1020871"/>
            <a:ext cx="6960759" cy="2849671"/>
          </a:xfrm>
        </p:spPr>
        <p:txBody>
          <a:bodyPr>
            <a:normAutofit/>
          </a:bodyPr>
          <a:lstStyle/>
          <a:p>
            <a:pPr algn="l"/>
            <a:r>
              <a:rPr lang="en-GB" sz="6000" dirty="0">
                <a:solidFill>
                  <a:srgbClr val="FFFFFF"/>
                </a:solidFill>
              </a:rPr>
              <a:t>We are Children of the World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73BC68-AAD1-423B-9395-3F283E83FA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48104" y="3962088"/>
            <a:ext cx="6112077" cy="2006450"/>
          </a:xfrm>
        </p:spPr>
        <p:txBody>
          <a:bodyPr>
            <a:normAutofit/>
          </a:bodyPr>
          <a:lstStyle/>
          <a:p>
            <a:pPr algn="l"/>
            <a:r>
              <a:rPr lang="en-GB" dirty="0">
                <a:solidFill>
                  <a:srgbClr val="FFFFFF">
                    <a:alpha val="70000"/>
                  </a:srgbClr>
                </a:solidFill>
              </a:rPr>
              <a:t>Track 9</a:t>
            </a:r>
            <a:r>
              <a:rPr lang="en-GB" dirty="0" smtClean="0">
                <a:solidFill>
                  <a:srgbClr val="FFFFFF">
                    <a:alpha val="70000"/>
                  </a:srgbClr>
                </a:solidFill>
              </a:rPr>
              <a:t>: Altogether! Here you can run each section</a:t>
            </a:r>
          </a:p>
          <a:p>
            <a:pPr algn="l"/>
            <a:r>
              <a:rPr lang="en-GB" dirty="0" smtClean="0">
                <a:solidFill>
                  <a:srgbClr val="FFFFFF">
                    <a:alpha val="70000"/>
                  </a:srgbClr>
                </a:solidFill>
              </a:rPr>
              <a:t>Click to begin slide</a:t>
            </a:r>
            <a:endParaRPr lang="en-GB" dirty="0">
              <a:solidFill>
                <a:srgbClr val="FFFFFF">
                  <a:alpha val="70000"/>
                </a:srgbClr>
              </a:solidFill>
            </a:endParaRPr>
          </a:p>
          <a:p>
            <a:pPr algn="l"/>
            <a:r>
              <a:rPr lang="en-GB" dirty="0" smtClean="0">
                <a:solidFill>
                  <a:srgbClr val="FFFFFF">
                    <a:alpha val="70000"/>
                  </a:srgbClr>
                </a:solidFill>
              </a:rPr>
              <a:t>(Sometimes the videos take a while to load so be patient!)</a:t>
            </a:r>
            <a:endParaRPr lang="en-GB" dirty="0">
              <a:solidFill>
                <a:srgbClr val="FFFFFF">
                  <a:alpha val="7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9031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HAMQ9wsXF0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60131" y="873806"/>
            <a:ext cx="9150194" cy="514698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313411" y="257695"/>
            <a:ext cx="7539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Introduction – Mandarin section – Pre-Chorus - Chorus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626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mhMuHP4leXU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8247" y="648175"/>
            <a:ext cx="9741321" cy="547949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13411" y="257695"/>
            <a:ext cx="7539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Punjabi and Urdu Sections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285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13411" y="257695"/>
            <a:ext cx="7539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Arabic section – Pre-Chorus - Chorus</a:t>
            </a:r>
            <a:endParaRPr lang="en-GB" dirty="0"/>
          </a:p>
        </p:txBody>
      </p:sp>
      <p:pic>
        <p:nvPicPr>
          <p:cNvPr id="5" name="oZhdDmYRtn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0122" y="627027"/>
            <a:ext cx="9968283" cy="5607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03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8e7OVdKkYo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98876" y="600673"/>
            <a:ext cx="9846880" cy="553887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13411" y="257695"/>
            <a:ext cx="7539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Polish section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575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9VT64OApHo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59686" y="627027"/>
            <a:ext cx="9889102" cy="55626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13411" y="257695"/>
            <a:ext cx="7539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Swahili section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299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5OpWgOqf3-M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87001" y="660049"/>
            <a:ext cx="9677986" cy="544386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13411" y="257695"/>
            <a:ext cx="7539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Portuguese section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928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p5XWyoMlQE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8000" y="627027"/>
            <a:ext cx="9762432" cy="549136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13411" y="257695"/>
            <a:ext cx="7539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Pre-Chorus and final Chorus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748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Well done!</a:t>
            </a:r>
            <a:endParaRPr lang="en-GB" dirty="0"/>
          </a:p>
        </p:txBody>
      </p:sp>
      <p:pic>
        <p:nvPicPr>
          <p:cNvPr id="7" name="13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225213" y="304800"/>
            <a:ext cx="609600" cy="609600"/>
          </a:xfrm>
        </p:spPr>
      </p:pic>
      <p:sp>
        <p:nvSpPr>
          <p:cNvPr id="8" name="TextBox 7"/>
          <p:cNvSpPr txBox="1"/>
          <p:nvPr/>
        </p:nvSpPr>
        <p:spPr>
          <a:xfrm>
            <a:off x="677334" y="1645920"/>
            <a:ext cx="755226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Click return to begin again, arrows to move back or click to go to a track below:</a:t>
            </a:r>
          </a:p>
          <a:p>
            <a:endParaRPr lang="en-GB" dirty="0" smtClean="0"/>
          </a:p>
          <a:p>
            <a:r>
              <a:rPr lang="en-GB" dirty="0">
                <a:hlinkClick r:id="rId5" action="ppaction://hlinkpres?slideindex=1&amp;slidetitle="/>
              </a:rPr>
              <a:t>Track 1 - Chorus</a:t>
            </a:r>
            <a:endParaRPr lang="en-GB" dirty="0"/>
          </a:p>
          <a:p>
            <a:r>
              <a:rPr lang="en-GB" dirty="0">
                <a:hlinkClick r:id="rId6" action="ppaction://hlinkpres?slideindex=1&amp;slidetitle="/>
              </a:rPr>
              <a:t>Track 2 – Pre-chorus</a:t>
            </a:r>
            <a:endParaRPr lang="en-GB" dirty="0"/>
          </a:p>
          <a:p>
            <a:r>
              <a:rPr lang="en-GB" dirty="0">
                <a:hlinkClick r:id="rId7" action="ppaction://hlinkpres?slideindex=1&amp;slidetitle="/>
              </a:rPr>
              <a:t>Track 3 – Opening and Mandarin</a:t>
            </a:r>
            <a:endParaRPr lang="en-GB" dirty="0"/>
          </a:p>
          <a:p>
            <a:r>
              <a:rPr lang="en-GB" dirty="0">
                <a:hlinkClick r:id="rId8" action="ppaction://hlinkpres?slideindex=1&amp;slidetitle="/>
              </a:rPr>
              <a:t>Track 4 – Punjabi/Urdu</a:t>
            </a:r>
            <a:endParaRPr lang="en-GB" dirty="0"/>
          </a:p>
          <a:p>
            <a:r>
              <a:rPr lang="en-GB" dirty="0">
                <a:hlinkClick r:id="rId9" action="ppaction://hlinkpres?slideindex=1&amp;slidetitle="/>
              </a:rPr>
              <a:t>Track 5 – Arabic</a:t>
            </a:r>
            <a:endParaRPr lang="en-GB" dirty="0"/>
          </a:p>
          <a:p>
            <a:r>
              <a:rPr lang="en-GB" dirty="0">
                <a:hlinkClick r:id="rId10" action="ppaction://hlinkpres?slideindex=1&amp;slidetitle="/>
              </a:rPr>
              <a:t>Track 6 - Polish</a:t>
            </a:r>
            <a:endParaRPr lang="en-GB" dirty="0"/>
          </a:p>
          <a:p>
            <a:r>
              <a:rPr lang="en-GB" dirty="0">
                <a:hlinkClick r:id="rId11" action="ppaction://hlinkpres?slideindex=1&amp;slidetitle="/>
              </a:rPr>
              <a:t>Track 7 – Swahili</a:t>
            </a:r>
            <a:endParaRPr lang="en-GB" dirty="0"/>
          </a:p>
          <a:p>
            <a:r>
              <a:rPr lang="en-GB" dirty="0">
                <a:hlinkClick r:id="rId12" action="ppaction://hlinkpres?slideindex=1&amp;slidetitle="/>
              </a:rPr>
              <a:t>Track 8 </a:t>
            </a:r>
            <a:r>
              <a:rPr lang="en-GB" dirty="0" smtClean="0">
                <a:hlinkClick r:id="rId12" action="ppaction://hlinkpres?slideindex=1&amp;slidetitle="/>
              </a:rPr>
              <a:t>– Portuguese</a:t>
            </a:r>
            <a:endParaRPr lang="en-GB" dirty="0" smtClean="0"/>
          </a:p>
          <a:p>
            <a:r>
              <a:rPr lang="en-GB" dirty="0" smtClean="0">
                <a:hlinkClick r:id="rId13" action="ppaction://hlinkpres?slideindex=1&amp;slidetitle="/>
              </a:rPr>
              <a:t>Track 9 – Altogether! Full run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88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remove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590</TotalTime>
  <Words>125</Words>
  <Application>Microsoft Office PowerPoint</Application>
  <PresentationFormat>Widescreen</PresentationFormat>
  <Paragraphs>23</Paragraphs>
  <Slides>9</Slides>
  <Notes>0</Notes>
  <HiddenSlides>0</HiddenSlides>
  <MMClips>8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Facet</vt:lpstr>
      <vt:lpstr>We are Children of the World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Well done!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 Children of the World</dc:title>
  <dc:creator>joncullenmusic@gmail.com</dc:creator>
  <cp:lastModifiedBy>Max Lawrie</cp:lastModifiedBy>
  <cp:revision>60</cp:revision>
  <dcterms:created xsi:type="dcterms:W3CDTF">2017-12-28T11:38:20Z</dcterms:created>
  <dcterms:modified xsi:type="dcterms:W3CDTF">2018-03-07T15:11:31Z</dcterms:modified>
</cp:coreProperties>
</file>